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8" r:id="rId49"/>
    <p:sldId id="310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1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70F2-7F9E-4A67-9185-80F8584C465B}" v="6" dt="2024-12-02T12:43:50.6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19" autoAdjust="0"/>
  </p:normalViewPr>
  <p:slideViewPr>
    <p:cSldViewPr snapToGrid="0">
      <p:cViewPr varScale="1">
        <p:scale>
          <a:sx n="67" d="100"/>
          <a:sy n="67" d="100"/>
        </p:scale>
        <p:origin x="13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Renken" userId="2a9e66ad-c584-48cb-88cd-b2db9127767f" providerId="ADAL" clId="{346370F2-7F9E-4A67-9185-80F8584C465B}"/>
    <pc:docChg chg="undo custSel addSld delSld modSld sldOrd">
      <pc:chgData name="Kai Renken" userId="2a9e66ad-c584-48cb-88cd-b2db9127767f" providerId="ADAL" clId="{346370F2-7F9E-4A67-9185-80F8584C465B}" dt="2024-12-09T08:15:10.795" v="1098" actId="20577"/>
      <pc:docMkLst>
        <pc:docMk/>
      </pc:docMkLst>
      <pc:sldChg chg="delSp modSp mod modNotesTx">
        <pc:chgData name="Kai Renken" userId="2a9e66ad-c584-48cb-88cd-b2db9127767f" providerId="ADAL" clId="{346370F2-7F9E-4A67-9185-80F8584C465B}" dt="2024-11-26T11:43:54.088" v="180" actId="20577"/>
        <pc:sldMkLst>
          <pc:docMk/>
          <pc:sldMk cId="0" sldId="256"/>
        </pc:sldMkLst>
        <pc:spChg chg="mod">
          <ac:chgData name="Kai Renken" userId="2a9e66ad-c584-48cb-88cd-b2db9127767f" providerId="ADAL" clId="{346370F2-7F9E-4A67-9185-80F8584C465B}" dt="2024-11-26T11:40:55.947" v="115" actId="20577"/>
          <ac:spMkLst>
            <pc:docMk/>
            <pc:sldMk cId="0" sldId="256"/>
            <ac:spMk id="119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1:37:42.803" v="39" actId="255"/>
          <ac:spMkLst>
            <pc:docMk/>
            <pc:sldMk cId="0" sldId="256"/>
            <ac:spMk id="120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1:40:05.545" v="81" actId="1076"/>
          <ac:spMkLst>
            <pc:docMk/>
            <pc:sldMk cId="0" sldId="256"/>
            <ac:spMk id="122" creationId="{00000000-0000-0000-0000-000000000000}"/>
          </ac:spMkLst>
        </pc:spChg>
        <pc:spChg chg="del">
          <ac:chgData name="Kai Renken" userId="2a9e66ad-c584-48cb-88cd-b2db9127767f" providerId="ADAL" clId="{346370F2-7F9E-4A67-9185-80F8584C465B}" dt="2024-11-26T11:38:24.388" v="59" actId="478"/>
          <ac:spMkLst>
            <pc:docMk/>
            <pc:sldMk cId="0" sldId="256"/>
            <ac:spMk id="126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1:40:05.545" v="81" actId="1076"/>
          <ac:spMkLst>
            <pc:docMk/>
            <pc:sldMk cId="0" sldId="256"/>
            <ac:spMk id="127" creationId="{00000000-0000-0000-0000-000000000000}"/>
          </ac:spMkLst>
        </pc:spChg>
        <pc:spChg chg="del mod">
          <ac:chgData name="Kai Renken" userId="2a9e66ad-c584-48cb-88cd-b2db9127767f" providerId="ADAL" clId="{346370F2-7F9E-4A67-9185-80F8584C465B}" dt="2024-11-26T11:38:43.981" v="72" actId="478"/>
          <ac:spMkLst>
            <pc:docMk/>
            <pc:sldMk cId="0" sldId="256"/>
            <ac:spMk id="130" creationId="{00000000-0000-0000-0000-000000000000}"/>
          </ac:spMkLst>
        </pc:spChg>
        <pc:spChg chg="del">
          <ac:chgData name="Kai Renken" userId="2a9e66ad-c584-48cb-88cd-b2db9127767f" providerId="ADAL" clId="{346370F2-7F9E-4A67-9185-80F8584C465B}" dt="2024-11-26T11:38:45.550" v="73" actId="478"/>
          <ac:spMkLst>
            <pc:docMk/>
            <pc:sldMk cId="0" sldId="256"/>
            <ac:spMk id="133" creationId="{00000000-0000-0000-0000-000000000000}"/>
          </ac:spMkLst>
        </pc:spChg>
        <pc:picChg chg="del">
          <ac:chgData name="Kai Renken" userId="2a9e66ad-c584-48cb-88cd-b2db9127767f" providerId="ADAL" clId="{346370F2-7F9E-4A67-9185-80F8584C465B}" dt="2024-11-26T11:38:25.068" v="60" actId="478"/>
          <ac:picMkLst>
            <pc:docMk/>
            <pc:sldMk cId="0" sldId="256"/>
            <ac:picMk id="123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1-26T11:40:05.545" v="81" actId="1076"/>
          <ac:picMkLst>
            <pc:docMk/>
            <pc:sldMk cId="0" sldId="256"/>
            <ac:picMk id="124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1-26T11:40:05.545" v="81" actId="1076"/>
          <ac:picMkLst>
            <pc:docMk/>
            <pc:sldMk cId="0" sldId="256"/>
            <ac:picMk id="125" creationId="{00000000-0000-0000-0000-000000000000}"/>
          </ac:picMkLst>
        </pc:picChg>
        <pc:picChg chg="del">
          <ac:chgData name="Kai Renken" userId="2a9e66ad-c584-48cb-88cd-b2db9127767f" providerId="ADAL" clId="{346370F2-7F9E-4A67-9185-80F8584C465B}" dt="2024-11-26T11:38:52.098" v="75" actId="478"/>
          <ac:picMkLst>
            <pc:docMk/>
            <pc:sldMk cId="0" sldId="256"/>
            <ac:picMk id="131" creationId="{00000000-0000-0000-0000-000000000000}"/>
          </ac:picMkLst>
        </pc:picChg>
        <pc:picChg chg="del">
          <ac:chgData name="Kai Renken" userId="2a9e66ad-c584-48cb-88cd-b2db9127767f" providerId="ADAL" clId="{346370F2-7F9E-4A67-9185-80F8584C465B}" dt="2024-11-26T11:38:51.418" v="74" actId="478"/>
          <ac:picMkLst>
            <pc:docMk/>
            <pc:sldMk cId="0" sldId="256"/>
            <ac:picMk id="132" creationId="{00000000-0000-0000-0000-000000000000}"/>
          </ac:picMkLst>
        </pc:picChg>
      </pc:sldChg>
      <pc:sldChg chg="modSp mod">
        <pc:chgData name="Kai Renken" userId="2a9e66ad-c584-48cb-88cd-b2db9127767f" providerId="ADAL" clId="{346370F2-7F9E-4A67-9185-80F8584C465B}" dt="2024-11-26T11:54:21.944" v="216" actId="1036"/>
        <pc:sldMkLst>
          <pc:docMk/>
          <pc:sldMk cId="0" sldId="258"/>
        </pc:sldMkLst>
        <pc:spChg chg="mod">
          <ac:chgData name="Kai Renken" userId="2a9e66ad-c584-48cb-88cd-b2db9127767f" providerId="ADAL" clId="{346370F2-7F9E-4A67-9185-80F8584C465B}" dt="2024-11-26T11:54:21.944" v="216" actId="1036"/>
          <ac:spMkLst>
            <pc:docMk/>
            <pc:sldMk cId="0" sldId="258"/>
            <ac:spMk id="162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1:53:42.630" v="212" actId="1076"/>
          <ac:spMkLst>
            <pc:docMk/>
            <pc:sldMk cId="0" sldId="258"/>
            <ac:spMk id="165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1:53:48.397" v="213" actId="1076"/>
          <ac:spMkLst>
            <pc:docMk/>
            <pc:sldMk cId="0" sldId="258"/>
            <ac:spMk id="166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1:53:59.557" v="214" actId="1076"/>
          <ac:spMkLst>
            <pc:docMk/>
            <pc:sldMk cId="0" sldId="258"/>
            <ac:spMk id="167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1:47:04.127" v="181" actId="1076"/>
          <ac:spMkLst>
            <pc:docMk/>
            <pc:sldMk cId="0" sldId="258"/>
            <ac:spMk id="176" creationId="{00000000-0000-0000-0000-000000000000}"/>
          </ac:spMkLst>
        </pc:spChg>
        <pc:picChg chg="mod">
          <ac:chgData name="Kai Renken" userId="2a9e66ad-c584-48cb-88cd-b2db9127767f" providerId="ADAL" clId="{346370F2-7F9E-4A67-9185-80F8584C465B}" dt="2024-11-26T11:51:49.662" v="192" actId="1076"/>
          <ac:picMkLst>
            <pc:docMk/>
            <pc:sldMk cId="0" sldId="258"/>
            <ac:picMk id="168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1-26T11:51:55.030" v="193" actId="1076"/>
          <ac:picMkLst>
            <pc:docMk/>
            <pc:sldMk cId="0" sldId="258"/>
            <ac:picMk id="171" creationId="{00000000-0000-0000-0000-000000000000}"/>
          </ac:picMkLst>
        </pc:picChg>
      </pc:sldChg>
      <pc:sldChg chg="del">
        <pc:chgData name="Kai Renken" userId="2a9e66ad-c584-48cb-88cd-b2db9127767f" providerId="ADAL" clId="{346370F2-7F9E-4A67-9185-80F8584C465B}" dt="2024-11-26T11:55:26.770" v="217" actId="47"/>
        <pc:sldMkLst>
          <pc:docMk/>
          <pc:sldMk cId="0" sldId="260"/>
        </pc:sldMkLst>
      </pc:sldChg>
      <pc:sldChg chg="modSp mod">
        <pc:chgData name="Kai Renken" userId="2a9e66ad-c584-48cb-88cd-b2db9127767f" providerId="ADAL" clId="{346370F2-7F9E-4A67-9185-80F8584C465B}" dt="2024-11-26T12:06:16.951" v="266" actId="368"/>
        <pc:sldMkLst>
          <pc:docMk/>
          <pc:sldMk cId="0" sldId="271"/>
        </pc:sldMkLst>
        <pc:spChg chg="mod">
          <ac:chgData name="Kai Renken" userId="2a9e66ad-c584-48cb-88cd-b2db9127767f" providerId="ADAL" clId="{346370F2-7F9E-4A67-9185-80F8584C465B}" dt="2024-11-26T12:06:16.951" v="266" actId="368"/>
          <ac:spMkLst>
            <pc:docMk/>
            <pc:sldMk cId="0" sldId="271"/>
            <ac:spMk id="269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04:33.459" v="218" actId="1076"/>
          <ac:spMkLst>
            <pc:docMk/>
            <pc:sldMk cId="0" sldId="271"/>
            <ac:spMk id="272" creationId="{00000000-0000-0000-0000-000000000000}"/>
          </ac:spMkLst>
        </pc:spChg>
      </pc:sldChg>
      <pc:sldChg chg="modSp mod modNotesTx">
        <pc:chgData name="Kai Renken" userId="2a9e66ad-c584-48cb-88cd-b2db9127767f" providerId="ADAL" clId="{346370F2-7F9E-4A67-9185-80F8584C465B}" dt="2024-12-02T11:41:00.094" v="514" actId="20577"/>
        <pc:sldMkLst>
          <pc:docMk/>
          <pc:sldMk cId="0" sldId="272"/>
        </pc:sldMkLst>
        <pc:spChg chg="mod">
          <ac:chgData name="Kai Renken" userId="2a9e66ad-c584-48cb-88cd-b2db9127767f" providerId="ADAL" clId="{346370F2-7F9E-4A67-9185-80F8584C465B}" dt="2024-11-26T12:10:38.553" v="418" actId="1076"/>
          <ac:spMkLst>
            <pc:docMk/>
            <pc:sldMk cId="0" sldId="272"/>
            <ac:spMk id="282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10:57.329" v="419" actId="1076"/>
          <ac:spMkLst>
            <pc:docMk/>
            <pc:sldMk cId="0" sldId="272"/>
            <ac:spMk id="283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11:39.232" v="423" actId="1076"/>
          <ac:spMkLst>
            <pc:docMk/>
            <pc:sldMk cId="0" sldId="272"/>
            <ac:spMk id="285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11:22.380" v="421" actId="1076"/>
          <ac:spMkLst>
            <pc:docMk/>
            <pc:sldMk cId="0" sldId="272"/>
            <ac:spMk id="286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11:51.440" v="424" actId="1076"/>
          <ac:spMkLst>
            <pc:docMk/>
            <pc:sldMk cId="0" sldId="272"/>
            <ac:spMk id="287" creationId="{00000000-0000-0000-0000-000000000000}"/>
          </ac:spMkLst>
        </pc:spChg>
        <pc:grpChg chg="mod">
          <ac:chgData name="Kai Renken" userId="2a9e66ad-c584-48cb-88cd-b2db9127767f" providerId="ADAL" clId="{346370F2-7F9E-4A67-9185-80F8584C465B}" dt="2024-11-26T12:07:40.994" v="279" actId="1076"/>
          <ac:grpSpMkLst>
            <pc:docMk/>
            <pc:sldMk cId="0" sldId="272"/>
            <ac:grpSpMk id="284" creationId="{00000000-0000-0000-0000-000000000000}"/>
          </ac:grpSpMkLst>
        </pc:grpChg>
        <pc:grpChg chg="mod">
          <ac:chgData name="Kai Renken" userId="2a9e66ad-c584-48cb-88cd-b2db9127767f" providerId="ADAL" clId="{346370F2-7F9E-4A67-9185-80F8584C465B}" dt="2024-11-26T12:06:43.167" v="269" actId="1076"/>
          <ac:grpSpMkLst>
            <pc:docMk/>
            <pc:sldMk cId="0" sldId="272"/>
            <ac:grpSpMk id="288" creationId="{00000000-0000-0000-0000-000000000000}"/>
          </ac:grpSpMkLst>
        </pc:grpChg>
        <pc:picChg chg="mod">
          <ac:chgData name="Kai Renken" userId="2a9e66ad-c584-48cb-88cd-b2db9127767f" providerId="ADAL" clId="{346370F2-7F9E-4A67-9185-80F8584C465B}" dt="2024-11-26T12:08:47.852" v="388" actId="1038"/>
          <ac:picMkLst>
            <pc:docMk/>
            <pc:sldMk cId="0" sldId="272"/>
            <ac:picMk id="276" creationId="{00000000-0000-0000-0000-000000000000}"/>
          </ac:picMkLst>
        </pc:picChg>
      </pc:sldChg>
      <pc:sldChg chg="modSp mod">
        <pc:chgData name="Kai Renken" userId="2a9e66ad-c584-48cb-88cd-b2db9127767f" providerId="ADAL" clId="{346370F2-7F9E-4A67-9185-80F8584C465B}" dt="2024-11-26T12:12:07.161" v="425" actId="1076"/>
        <pc:sldMkLst>
          <pc:docMk/>
          <pc:sldMk cId="0" sldId="273"/>
        </pc:sldMkLst>
        <pc:spChg chg="mod">
          <ac:chgData name="Kai Renken" userId="2a9e66ad-c584-48cb-88cd-b2db9127767f" providerId="ADAL" clId="{346370F2-7F9E-4A67-9185-80F8584C465B}" dt="2024-11-26T12:08:47.880" v="389" actId="27636"/>
          <ac:spMkLst>
            <pc:docMk/>
            <pc:sldMk cId="0" sldId="273"/>
            <ac:spMk id="319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12:07.161" v="425" actId="1076"/>
          <ac:spMkLst>
            <pc:docMk/>
            <pc:sldMk cId="0" sldId="273"/>
            <ac:spMk id="323" creationId="{00000000-0000-0000-0000-000000000000}"/>
          </ac:spMkLst>
        </pc:spChg>
        <pc:picChg chg="mod">
          <ac:chgData name="Kai Renken" userId="2a9e66ad-c584-48cb-88cd-b2db9127767f" providerId="ADAL" clId="{346370F2-7F9E-4A67-9185-80F8584C465B}" dt="2024-11-26T12:09:50.594" v="415" actId="1076"/>
          <ac:picMkLst>
            <pc:docMk/>
            <pc:sldMk cId="0" sldId="273"/>
            <ac:picMk id="292" creationId="{00000000-0000-0000-0000-000000000000}"/>
          </ac:picMkLst>
        </pc:picChg>
      </pc:sldChg>
      <pc:sldChg chg="modSp mod">
        <pc:chgData name="Kai Renken" userId="2a9e66ad-c584-48cb-88cd-b2db9127767f" providerId="ADAL" clId="{346370F2-7F9E-4A67-9185-80F8584C465B}" dt="2024-11-26T12:29:31.739" v="426" actId="1076"/>
        <pc:sldMkLst>
          <pc:docMk/>
          <pc:sldMk cId="0" sldId="274"/>
        </pc:sldMkLst>
        <pc:spChg chg="mod">
          <ac:chgData name="Kai Renken" userId="2a9e66ad-c584-48cb-88cd-b2db9127767f" providerId="ADAL" clId="{346370F2-7F9E-4A67-9185-80F8584C465B}" dt="2024-11-26T12:29:31.739" v="426" actId="1076"/>
          <ac:spMkLst>
            <pc:docMk/>
            <pc:sldMk cId="0" sldId="274"/>
            <ac:spMk id="334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29:58.662" v="430" actId="1036"/>
        <pc:sldMkLst>
          <pc:docMk/>
          <pc:sldMk cId="0" sldId="275"/>
        </pc:sldMkLst>
        <pc:spChg chg="mod">
          <ac:chgData name="Kai Renken" userId="2a9e66ad-c584-48cb-88cd-b2db9127767f" providerId="ADAL" clId="{346370F2-7F9E-4A67-9185-80F8584C465B}" dt="2024-11-26T12:29:52.811" v="427" actId="1076"/>
          <ac:spMkLst>
            <pc:docMk/>
            <pc:sldMk cId="0" sldId="275"/>
            <ac:spMk id="342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29:58.662" v="430" actId="1036"/>
          <ac:spMkLst>
            <pc:docMk/>
            <pc:sldMk cId="0" sldId="275"/>
            <ac:spMk id="343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30:18.235" v="432" actId="1076"/>
        <pc:sldMkLst>
          <pc:docMk/>
          <pc:sldMk cId="0" sldId="276"/>
        </pc:sldMkLst>
        <pc:spChg chg="mod">
          <ac:chgData name="Kai Renken" userId="2a9e66ad-c584-48cb-88cd-b2db9127767f" providerId="ADAL" clId="{346370F2-7F9E-4A67-9185-80F8584C465B}" dt="2024-11-26T12:30:18.235" v="432" actId="1076"/>
          <ac:spMkLst>
            <pc:docMk/>
            <pc:sldMk cId="0" sldId="276"/>
            <ac:spMk id="355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30:11.316" v="431" actId="1076"/>
          <ac:spMkLst>
            <pc:docMk/>
            <pc:sldMk cId="0" sldId="276"/>
            <ac:spMk id="356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2-09T08:15:10.795" v="1098" actId="20577"/>
        <pc:sldMkLst>
          <pc:docMk/>
          <pc:sldMk cId="0" sldId="278"/>
        </pc:sldMkLst>
        <pc:spChg chg="mod">
          <ac:chgData name="Kai Renken" userId="2a9e66ad-c584-48cb-88cd-b2db9127767f" providerId="ADAL" clId="{346370F2-7F9E-4A67-9185-80F8584C465B}" dt="2024-12-09T08:15:10.795" v="1098" actId="20577"/>
          <ac:spMkLst>
            <pc:docMk/>
            <pc:sldMk cId="0" sldId="278"/>
            <ac:spMk id="379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08:47.886" v="391" actId="27636"/>
        <pc:sldMkLst>
          <pc:docMk/>
          <pc:sldMk cId="0" sldId="279"/>
        </pc:sldMkLst>
        <pc:spChg chg="mod">
          <ac:chgData name="Kai Renken" userId="2a9e66ad-c584-48cb-88cd-b2db9127767f" providerId="ADAL" clId="{346370F2-7F9E-4A67-9185-80F8584C465B}" dt="2024-11-26T12:08:47.886" v="391" actId="27636"/>
          <ac:spMkLst>
            <pc:docMk/>
            <pc:sldMk cId="0" sldId="279"/>
            <ac:spMk id="390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08:47.890" v="392" actId="27636"/>
        <pc:sldMkLst>
          <pc:docMk/>
          <pc:sldMk cId="0" sldId="280"/>
        </pc:sldMkLst>
        <pc:spChg chg="mod">
          <ac:chgData name="Kai Renken" userId="2a9e66ad-c584-48cb-88cd-b2db9127767f" providerId="ADAL" clId="{346370F2-7F9E-4A67-9185-80F8584C465B}" dt="2024-11-26T12:08:47.890" v="392" actId="27636"/>
          <ac:spMkLst>
            <pc:docMk/>
            <pc:sldMk cId="0" sldId="280"/>
            <ac:spMk id="412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08:47.896" v="393" actId="27636"/>
        <pc:sldMkLst>
          <pc:docMk/>
          <pc:sldMk cId="0" sldId="281"/>
        </pc:sldMkLst>
        <pc:spChg chg="mod">
          <ac:chgData name="Kai Renken" userId="2a9e66ad-c584-48cb-88cd-b2db9127767f" providerId="ADAL" clId="{346370F2-7F9E-4A67-9185-80F8584C465B}" dt="2024-11-26T12:08:47.896" v="393" actId="27636"/>
          <ac:spMkLst>
            <pc:docMk/>
            <pc:sldMk cId="0" sldId="281"/>
            <ac:spMk id="438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08:47.901" v="394" actId="27636"/>
        <pc:sldMkLst>
          <pc:docMk/>
          <pc:sldMk cId="0" sldId="282"/>
        </pc:sldMkLst>
        <pc:spChg chg="mod">
          <ac:chgData name="Kai Renken" userId="2a9e66ad-c584-48cb-88cd-b2db9127767f" providerId="ADAL" clId="{346370F2-7F9E-4A67-9185-80F8584C465B}" dt="2024-11-26T12:08:47.901" v="394" actId="27636"/>
          <ac:spMkLst>
            <pc:docMk/>
            <pc:sldMk cId="0" sldId="282"/>
            <ac:spMk id="466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08:47.905" v="395" actId="27636"/>
        <pc:sldMkLst>
          <pc:docMk/>
          <pc:sldMk cId="0" sldId="283"/>
        </pc:sldMkLst>
        <pc:spChg chg="mod">
          <ac:chgData name="Kai Renken" userId="2a9e66ad-c584-48cb-88cd-b2db9127767f" providerId="ADAL" clId="{346370F2-7F9E-4A67-9185-80F8584C465B}" dt="2024-11-26T12:08:47.905" v="395" actId="27636"/>
          <ac:spMkLst>
            <pc:docMk/>
            <pc:sldMk cId="0" sldId="283"/>
            <ac:spMk id="476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08:47.908" v="396" actId="27636"/>
        <pc:sldMkLst>
          <pc:docMk/>
          <pc:sldMk cId="0" sldId="284"/>
        </pc:sldMkLst>
        <pc:spChg chg="mod">
          <ac:chgData name="Kai Renken" userId="2a9e66ad-c584-48cb-88cd-b2db9127767f" providerId="ADAL" clId="{346370F2-7F9E-4A67-9185-80F8584C465B}" dt="2024-11-26T12:08:47.908" v="396" actId="27636"/>
          <ac:spMkLst>
            <pc:docMk/>
            <pc:sldMk cId="0" sldId="284"/>
            <ac:spMk id="502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08:47.913" v="397" actId="27636"/>
        <pc:sldMkLst>
          <pc:docMk/>
          <pc:sldMk cId="0" sldId="285"/>
        </pc:sldMkLst>
        <pc:spChg chg="mod">
          <ac:chgData name="Kai Renken" userId="2a9e66ad-c584-48cb-88cd-b2db9127767f" providerId="ADAL" clId="{346370F2-7F9E-4A67-9185-80F8584C465B}" dt="2024-11-26T12:08:47.913" v="397" actId="27636"/>
          <ac:spMkLst>
            <pc:docMk/>
            <pc:sldMk cId="0" sldId="285"/>
            <ac:spMk id="536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31:59.751" v="434" actId="20577"/>
        <pc:sldMkLst>
          <pc:docMk/>
          <pc:sldMk cId="0" sldId="287"/>
        </pc:sldMkLst>
        <pc:spChg chg="mod">
          <ac:chgData name="Kai Renken" userId="2a9e66ad-c584-48cb-88cd-b2db9127767f" providerId="ADAL" clId="{346370F2-7F9E-4A67-9185-80F8584C465B}" dt="2024-11-26T12:08:47.917" v="398" actId="27636"/>
          <ac:spMkLst>
            <pc:docMk/>
            <pc:sldMk cId="0" sldId="287"/>
            <ac:spMk id="557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31:59.751" v="434" actId="20577"/>
          <ac:spMkLst>
            <pc:docMk/>
            <pc:sldMk cId="0" sldId="287"/>
            <ac:spMk id="559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08:47.921" v="399" actId="27636"/>
        <pc:sldMkLst>
          <pc:docMk/>
          <pc:sldMk cId="0" sldId="288"/>
        </pc:sldMkLst>
        <pc:spChg chg="mod">
          <ac:chgData name="Kai Renken" userId="2a9e66ad-c584-48cb-88cd-b2db9127767f" providerId="ADAL" clId="{346370F2-7F9E-4A67-9185-80F8584C465B}" dt="2024-11-26T12:08:47.921" v="399" actId="27636"/>
          <ac:spMkLst>
            <pc:docMk/>
            <pc:sldMk cId="0" sldId="288"/>
            <ac:spMk id="682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34:06.667" v="446" actId="1076"/>
        <pc:sldMkLst>
          <pc:docMk/>
          <pc:sldMk cId="0" sldId="289"/>
        </pc:sldMkLst>
        <pc:spChg chg="mod">
          <ac:chgData name="Kai Renken" userId="2a9e66ad-c584-48cb-88cd-b2db9127767f" providerId="ADAL" clId="{346370F2-7F9E-4A67-9185-80F8584C465B}" dt="2024-11-26T12:32:54.982" v="437" actId="255"/>
          <ac:spMkLst>
            <pc:docMk/>
            <pc:sldMk cId="0" sldId="289"/>
            <ac:spMk id="799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34:06.667" v="446" actId="1076"/>
          <ac:spMkLst>
            <pc:docMk/>
            <pc:sldMk cId="0" sldId="289"/>
            <ac:spMk id="806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33:52.932" v="444" actId="255"/>
          <ac:spMkLst>
            <pc:docMk/>
            <pc:sldMk cId="0" sldId="289"/>
            <ac:spMk id="809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08:47.924" v="400" actId="27636"/>
          <ac:spMkLst>
            <pc:docMk/>
            <pc:sldMk cId="0" sldId="289"/>
            <ac:spMk id="817" creationId="{00000000-0000-0000-0000-000000000000}"/>
          </ac:spMkLst>
        </pc:spChg>
        <pc:picChg chg="mod">
          <ac:chgData name="Kai Renken" userId="2a9e66ad-c584-48cb-88cd-b2db9127767f" providerId="ADAL" clId="{346370F2-7F9E-4A67-9185-80F8584C465B}" dt="2024-11-26T12:33:01.250" v="438" actId="1076"/>
          <ac:picMkLst>
            <pc:docMk/>
            <pc:sldMk cId="0" sldId="289"/>
            <ac:picMk id="811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1-26T12:33:03.874" v="439" actId="1076"/>
          <ac:picMkLst>
            <pc:docMk/>
            <pc:sldMk cId="0" sldId="289"/>
            <ac:picMk id="813" creationId="{00000000-0000-0000-0000-000000000000}"/>
          </ac:picMkLst>
        </pc:picChg>
      </pc:sldChg>
      <pc:sldChg chg="modSp mod">
        <pc:chgData name="Kai Renken" userId="2a9e66ad-c584-48cb-88cd-b2db9127767f" providerId="ADAL" clId="{346370F2-7F9E-4A67-9185-80F8584C465B}" dt="2024-11-26T12:34:54.418" v="451" actId="1076"/>
        <pc:sldMkLst>
          <pc:docMk/>
          <pc:sldMk cId="0" sldId="290"/>
        </pc:sldMkLst>
        <pc:spChg chg="mod">
          <ac:chgData name="Kai Renken" userId="2a9e66ad-c584-48cb-88cd-b2db9127767f" providerId="ADAL" clId="{346370F2-7F9E-4A67-9185-80F8584C465B}" dt="2024-11-26T12:34:54.418" v="451" actId="1076"/>
          <ac:spMkLst>
            <pc:docMk/>
            <pc:sldMk cId="0" sldId="290"/>
            <ac:spMk id="931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08:47.929" v="401" actId="27636"/>
          <ac:spMkLst>
            <pc:docMk/>
            <pc:sldMk cId="0" sldId="290"/>
            <ac:spMk id="952" creationId="{00000000-0000-0000-0000-000000000000}"/>
          </ac:spMkLst>
        </pc:spChg>
        <pc:picChg chg="mod">
          <ac:chgData name="Kai Renken" userId="2a9e66ad-c584-48cb-88cd-b2db9127767f" providerId="ADAL" clId="{346370F2-7F9E-4A67-9185-80F8584C465B}" dt="2024-11-26T12:34:34.508" v="447" actId="1076"/>
          <ac:picMkLst>
            <pc:docMk/>
            <pc:sldMk cId="0" sldId="290"/>
            <ac:picMk id="921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1-26T12:34:38.018" v="448" actId="1076"/>
          <ac:picMkLst>
            <pc:docMk/>
            <pc:sldMk cId="0" sldId="290"/>
            <ac:picMk id="923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1-26T12:34:48.459" v="450" actId="1076"/>
          <ac:picMkLst>
            <pc:docMk/>
            <pc:sldMk cId="0" sldId="290"/>
            <ac:picMk id="925" creationId="{00000000-0000-0000-0000-000000000000}"/>
          </ac:picMkLst>
        </pc:picChg>
      </pc:sldChg>
      <pc:sldChg chg="modSp mod modNotesTx">
        <pc:chgData name="Kai Renken" userId="2a9e66ad-c584-48cb-88cd-b2db9127767f" providerId="ADAL" clId="{346370F2-7F9E-4A67-9185-80F8584C465B}" dt="2024-12-02T12:12:40.532" v="757" actId="20577"/>
        <pc:sldMkLst>
          <pc:docMk/>
          <pc:sldMk cId="0" sldId="291"/>
        </pc:sldMkLst>
        <pc:spChg chg="mod">
          <ac:chgData name="Kai Renken" userId="2a9e66ad-c584-48cb-88cd-b2db9127767f" providerId="ADAL" clId="{346370F2-7F9E-4A67-9185-80F8584C465B}" dt="2024-11-26T12:36:42.074" v="465" actId="255"/>
          <ac:spMkLst>
            <pc:docMk/>
            <pc:sldMk cId="0" sldId="291"/>
            <ac:spMk id="1019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36:35.320" v="464" actId="1076"/>
          <ac:spMkLst>
            <pc:docMk/>
            <pc:sldMk cId="0" sldId="291"/>
            <ac:spMk id="1026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35:30.588" v="452" actId="255"/>
          <ac:spMkLst>
            <pc:docMk/>
            <pc:sldMk cId="0" sldId="291"/>
            <ac:spMk id="1028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36:10.962" v="459" actId="1076"/>
          <ac:spMkLst>
            <pc:docMk/>
            <pc:sldMk cId="0" sldId="291"/>
            <ac:spMk id="1039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35:58.137" v="458" actId="1076"/>
          <ac:spMkLst>
            <pc:docMk/>
            <pc:sldMk cId="0" sldId="291"/>
            <ac:spMk id="1042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08:47.932" v="402" actId="27636"/>
          <ac:spMkLst>
            <pc:docMk/>
            <pc:sldMk cId="0" sldId="291"/>
            <ac:spMk id="1060" creationId="{00000000-0000-0000-0000-000000000000}"/>
          </ac:spMkLst>
        </pc:spChg>
        <pc:grpChg chg="mod">
          <ac:chgData name="Kai Renken" userId="2a9e66ad-c584-48cb-88cd-b2db9127767f" providerId="ADAL" clId="{346370F2-7F9E-4A67-9185-80F8584C465B}" dt="2024-11-26T12:36:17.638" v="461" actId="1076"/>
          <ac:grpSpMkLst>
            <pc:docMk/>
            <pc:sldMk cId="0" sldId="291"/>
            <ac:grpSpMk id="1027" creationId="{00000000-0000-0000-0000-000000000000}"/>
          </ac:grpSpMkLst>
        </pc:grpChg>
        <pc:picChg chg="mod">
          <ac:chgData name="Kai Renken" userId="2a9e66ad-c584-48cb-88cd-b2db9127767f" providerId="ADAL" clId="{346370F2-7F9E-4A67-9185-80F8584C465B}" dt="2024-11-26T12:36:23.026" v="462" actId="1076"/>
          <ac:picMkLst>
            <pc:docMk/>
            <pc:sldMk cId="0" sldId="291"/>
            <ac:picMk id="1022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1-26T12:35:35.962" v="453" actId="1076"/>
          <ac:picMkLst>
            <pc:docMk/>
            <pc:sldMk cId="0" sldId="291"/>
            <ac:picMk id="1029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1-26T12:35:38.722" v="454" actId="1076"/>
          <ac:picMkLst>
            <pc:docMk/>
            <pc:sldMk cId="0" sldId="291"/>
            <ac:picMk id="1031" creationId="{00000000-0000-0000-0000-000000000000}"/>
          </ac:picMkLst>
        </pc:picChg>
      </pc:sldChg>
      <pc:sldChg chg="modSp mod">
        <pc:chgData name="Kai Renken" userId="2a9e66ad-c584-48cb-88cd-b2db9127767f" providerId="ADAL" clId="{346370F2-7F9E-4A67-9185-80F8584C465B}" dt="2024-11-26T12:37:26.881" v="469" actId="1076"/>
        <pc:sldMkLst>
          <pc:docMk/>
          <pc:sldMk cId="0" sldId="292"/>
        </pc:sldMkLst>
        <pc:spChg chg="mod">
          <ac:chgData name="Kai Renken" userId="2a9e66ad-c584-48cb-88cd-b2db9127767f" providerId="ADAL" clId="{346370F2-7F9E-4A67-9185-80F8584C465B}" dt="2024-11-26T12:37:26.881" v="469" actId="1076"/>
          <ac:spMkLst>
            <pc:docMk/>
            <pc:sldMk cId="0" sldId="292"/>
            <ac:spMk id="1124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08:47.936" v="403" actId="27636"/>
          <ac:spMkLst>
            <pc:docMk/>
            <pc:sldMk cId="0" sldId="292"/>
            <ac:spMk id="1154" creationId="{00000000-0000-0000-0000-000000000000}"/>
          </ac:spMkLst>
        </pc:spChg>
        <pc:picChg chg="mod">
          <ac:chgData name="Kai Renken" userId="2a9e66ad-c584-48cb-88cd-b2db9127767f" providerId="ADAL" clId="{346370F2-7F9E-4A67-9185-80F8584C465B}" dt="2024-11-26T12:37:12.873" v="467" actId="1076"/>
          <ac:picMkLst>
            <pc:docMk/>
            <pc:sldMk cId="0" sldId="292"/>
            <ac:picMk id="1114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1-26T12:37:09.897" v="466" actId="1076"/>
          <ac:picMkLst>
            <pc:docMk/>
            <pc:sldMk cId="0" sldId="292"/>
            <ac:picMk id="1116" creationId="{00000000-0000-0000-0000-000000000000}"/>
          </ac:picMkLst>
        </pc:picChg>
      </pc:sldChg>
      <pc:sldChg chg="modSp mod">
        <pc:chgData name="Kai Renken" userId="2a9e66ad-c584-48cb-88cd-b2db9127767f" providerId="ADAL" clId="{346370F2-7F9E-4A67-9185-80F8584C465B}" dt="2024-11-26T12:38:03.216" v="474" actId="1076"/>
        <pc:sldMkLst>
          <pc:docMk/>
          <pc:sldMk cId="0" sldId="293"/>
        </pc:sldMkLst>
        <pc:spChg chg="mod">
          <ac:chgData name="Kai Renken" userId="2a9e66ad-c584-48cb-88cd-b2db9127767f" providerId="ADAL" clId="{346370F2-7F9E-4A67-9185-80F8584C465B}" dt="2024-11-26T12:37:45.876" v="470" actId="255"/>
          <ac:spMkLst>
            <pc:docMk/>
            <pc:sldMk cId="0" sldId="293"/>
            <ac:spMk id="1186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38:03.216" v="474" actId="1076"/>
          <ac:spMkLst>
            <pc:docMk/>
            <pc:sldMk cId="0" sldId="293"/>
            <ac:spMk id="1197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08:47.940" v="404" actId="27636"/>
          <ac:spMkLst>
            <pc:docMk/>
            <pc:sldMk cId="0" sldId="293"/>
            <ac:spMk id="1222" creationId="{00000000-0000-0000-0000-000000000000}"/>
          </ac:spMkLst>
        </pc:spChg>
        <pc:picChg chg="mod">
          <ac:chgData name="Kai Renken" userId="2a9e66ad-c584-48cb-88cd-b2db9127767f" providerId="ADAL" clId="{346370F2-7F9E-4A67-9185-80F8584C465B}" dt="2024-11-26T12:37:48.753" v="471" actId="1076"/>
          <ac:picMkLst>
            <pc:docMk/>
            <pc:sldMk cId="0" sldId="293"/>
            <ac:picMk id="1187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1-26T12:37:50.329" v="472" actId="1076"/>
          <ac:picMkLst>
            <pc:docMk/>
            <pc:sldMk cId="0" sldId="293"/>
            <ac:picMk id="1189" creationId="{00000000-0000-0000-0000-000000000000}"/>
          </ac:picMkLst>
        </pc:picChg>
      </pc:sldChg>
      <pc:sldChg chg="modSp mod">
        <pc:chgData name="Kai Renken" userId="2a9e66ad-c584-48cb-88cd-b2db9127767f" providerId="ADAL" clId="{346370F2-7F9E-4A67-9185-80F8584C465B}" dt="2024-12-02T12:16:35.776" v="769" actId="20577"/>
        <pc:sldMkLst>
          <pc:docMk/>
          <pc:sldMk cId="0" sldId="294"/>
        </pc:sldMkLst>
        <pc:spChg chg="mod">
          <ac:chgData name="Kai Renken" userId="2a9e66ad-c584-48cb-88cd-b2db9127767f" providerId="ADAL" clId="{346370F2-7F9E-4A67-9185-80F8584C465B}" dt="2024-12-02T12:16:35.776" v="769" actId="20577"/>
          <ac:spMkLst>
            <pc:docMk/>
            <pc:sldMk cId="0" sldId="294"/>
            <ac:spMk id="1240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08:47.945" v="405" actId="27636"/>
          <ac:spMkLst>
            <pc:docMk/>
            <pc:sldMk cId="0" sldId="294"/>
            <ac:spMk id="1276" creationId="{00000000-0000-0000-0000-000000000000}"/>
          </ac:spMkLst>
        </pc:spChg>
        <pc:picChg chg="mod">
          <ac:chgData name="Kai Renken" userId="2a9e66ad-c584-48cb-88cd-b2db9127767f" providerId="ADAL" clId="{346370F2-7F9E-4A67-9185-80F8584C465B}" dt="2024-11-26T12:38:21.033" v="475" actId="1076"/>
          <ac:picMkLst>
            <pc:docMk/>
            <pc:sldMk cId="0" sldId="294"/>
            <ac:picMk id="1241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1-26T12:38:26.163" v="479" actId="1035"/>
          <ac:picMkLst>
            <pc:docMk/>
            <pc:sldMk cId="0" sldId="294"/>
            <ac:picMk id="1243" creationId="{00000000-0000-0000-0000-000000000000}"/>
          </ac:picMkLst>
        </pc:picChg>
      </pc:sldChg>
      <pc:sldChg chg="modSp mod">
        <pc:chgData name="Kai Renken" userId="2a9e66ad-c584-48cb-88cd-b2db9127767f" providerId="ADAL" clId="{346370F2-7F9E-4A67-9185-80F8584C465B}" dt="2024-12-02T12:20:29.911" v="772" actId="1076"/>
        <pc:sldMkLst>
          <pc:docMk/>
          <pc:sldMk cId="0" sldId="295"/>
        </pc:sldMkLst>
        <pc:spChg chg="mod">
          <ac:chgData name="Kai Renken" userId="2a9e66ad-c584-48cb-88cd-b2db9127767f" providerId="ADAL" clId="{346370F2-7F9E-4A67-9185-80F8584C465B}" dt="2024-12-02T12:20:21.408" v="770" actId="20577"/>
          <ac:spMkLst>
            <pc:docMk/>
            <pc:sldMk cId="0" sldId="295"/>
            <ac:spMk id="1280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39:15.521" v="484" actId="255"/>
          <ac:spMkLst>
            <pc:docMk/>
            <pc:sldMk cId="0" sldId="295"/>
            <ac:spMk id="1288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39:07.907" v="483" actId="255"/>
          <ac:spMkLst>
            <pc:docMk/>
            <pc:sldMk cId="0" sldId="295"/>
            <ac:spMk id="1291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08:47.949" v="406" actId="27636"/>
          <ac:spMkLst>
            <pc:docMk/>
            <pc:sldMk cId="0" sldId="295"/>
            <ac:spMk id="1309" creationId="{00000000-0000-0000-0000-000000000000}"/>
          </ac:spMkLst>
        </pc:spChg>
        <pc:picChg chg="mod">
          <ac:chgData name="Kai Renken" userId="2a9e66ad-c584-48cb-88cd-b2db9127767f" providerId="ADAL" clId="{346370F2-7F9E-4A67-9185-80F8584C465B}" dt="2024-12-02T12:20:27.183" v="771" actId="1076"/>
          <ac:picMkLst>
            <pc:docMk/>
            <pc:sldMk cId="0" sldId="295"/>
            <ac:picMk id="1281" creationId="{00000000-0000-0000-0000-000000000000}"/>
          </ac:picMkLst>
        </pc:picChg>
        <pc:picChg chg="mod">
          <ac:chgData name="Kai Renken" userId="2a9e66ad-c584-48cb-88cd-b2db9127767f" providerId="ADAL" clId="{346370F2-7F9E-4A67-9185-80F8584C465B}" dt="2024-12-02T12:20:29.911" v="772" actId="1076"/>
          <ac:picMkLst>
            <pc:docMk/>
            <pc:sldMk cId="0" sldId="295"/>
            <ac:picMk id="1283" creationId="{00000000-0000-0000-0000-000000000000}"/>
          </ac:picMkLst>
        </pc:picChg>
      </pc:sldChg>
      <pc:sldChg chg="modSp mod modNotesTx">
        <pc:chgData name="Kai Renken" userId="2a9e66ad-c584-48cb-88cd-b2db9127767f" providerId="ADAL" clId="{346370F2-7F9E-4A67-9185-80F8584C465B}" dt="2024-12-02T12:25:19.802" v="794" actId="20577"/>
        <pc:sldMkLst>
          <pc:docMk/>
          <pc:sldMk cId="0" sldId="296"/>
        </pc:sldMkLst>
        <pc:spChg chg="mod">
          <ac:chgData name="Kai Renken" userId="2a9e66ad-c584-48cb-88cd-b2db9127767f" providerId="ADAL" clId="{346370F2-7F9E-4A67-9185-80F8584C465B}" dt="2024-11-26T12:08:47.952" v="407" actId="27636"/>
          <ac:spMkLst>
            <pc:docMk/>
            <pc:sldMk cId="0" sldId="296"/>
            <ac:spMk id="1321" creationId="{00000000-0000-0000-0000-000000000000}"/>
          </ac:spMkLst>
        </pc:spChg>
      </pc:sldChg>
      <pc:sldChg chg="modSp mod ord modNotesTx">
        <pc:chgData name="Kai Renken" userId="2a9e66ad-c584-48cb-88cd-b2db9127767f" providerId="ADAL" clId="{346370F2-7F9E-4A67-9185-80F8584C465B}" dt="2024-12-02T12:25:32.131" v="833" actId="20577"/>
        <pc:sldMkLst>
          <pc:docMk/>
          <pc:sldMk cId="0" sldId="297"/>
        </pc:sldMkLst>
        <pc:spChg chg="mod">
          <ac:chgData name="Kai Renken" userId="2a9e66ad-c584-48cb-88cd-b2db9127767f" providerId="ADAL" clId="{346370F2-7F9E-4A67-9185-80F8584C465B}" dt="2024-11-26T12:08:47.957" v="408" actId="27636"/>
          <ac:spMkLst>
            <pc:docMk/>
            <pc:sldMk cId="0" sldId="297"/>
            <ac:spMk id="1350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08:47.961" v="409" actId="27636"/>
        <pc:sldMkLst>
          <pc:docMk/>
          <pc:sldMk cId="0" sldId="298"/>
        </pc:sldMkLst>
        <pc:spChg chg="mod">
          <ac:chgData name="Kai Renken" userId="2a9e66ad-c584-48cb-88cd-b2db9127767f" providerId="ADAL" clId="{346370F2-7F9E-4A67-9185-80F8584C465B}" dt="2024-11-26T12:08:47.961" v="409" actId="27636"/>
          <ac:spMkLst>
            <pc:docMk/>
            <pc:sldMk cId="0" sldId="298"/>
            <ac:spMk id="1362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2-02T12:26:02.219" v="834" actId="20577"/>
        <pc:sldMkLst>
          <pc:docMk/>
          <pc:sldMk cId="0" sldId="300"/>
        </pc:sldMkLst>
        <pc:spChg chg="mod">
          <ac:chgData name="Kai Renken" userId="2a9e66ad-c584-48cb-88cd-b2db9127767f" providerId="ADAL" clId="{346370F2-7F9E-4A67-9185-80F8584C465B}" dt="2024-11-26T12:08:47.966" v="410" actId="27636"/>
          <ac:spMkLst>
            <pc:docMk/>
            <pc:sldMk cId="0" sldId="300"/>
            <ac:spMk id="1378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2-02T12:26:02.219" v="834" actId="20577"/>
          <ac:spMkLst>
            <pc:docMk/>
            <pc:sldMk cId="0" sldId="300"/>
            <ac:spMk id="1382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40:40.569" v="485" actId="1076"/>
          <ac:spMkLst>
            <pc:docMk/>
            <pc:sldMk cId="0" sldId="300"/>
            <ac:spMk id="1383" creationId="{00000000-0000-0000-0000-000000000000}"/>
          </ac:spMkLst>
        </pc:spChg>
      </pc:sldChg>
      <pc:sldChg chg="modSp mod modNotesTx">
        <pc:chgData name="Kai Renken" userId="2a9e66ad-c584-48cb-88cd-b2db9127767f" providerId="ADAL" clId="{346370F2-7F9E-4A67-9185-80F8584C465B}" dt="2024-12-02T12:27:31.445" v="882" actId="20577"/>
        <pc:sldMkLst>
          <pc:docMk/>
          <pc:sldMk cId="0" sldId="301"/>
        </pc:sldMkLst>
        <pc:spChg chg="mod">
          <ac:chgData name="Kai Renken" userId="2a9e66ad-c584-48cb-88cd-b2db9127767f" providerId="ADAL" clId="{346370F2-7F9E-4A67-9185-80F8584C465B}" dt="2024-12-02T12:27:31.445" v="882" actId="20577"/>
          <ac:spMkLst>
            <pc:docMk/>
            <pc:sldMk cId="0" sldId="301"/>
            <ac:spMk id="1388" creationId="{00000000-0000-0000-0000-000000000000}"/>
          </ac:spMkLst>
        </pc:spChg>
      </pc:sldChg>
      <pc:sldChg chg="modSp mod modNotesTx">
        <pc:chgData name="Kai Renken" userId="2a9e66ad-c584-48cb-88cd-b2db9127767f" providerId="ADAL" clId="{346370F2-7F9E-4A67-9185-80F8584C465B}" dt="2024-12-02T12:33:24.926" v="933" actId="20577"/>
        <pc:sldMkLst>
          <pc:docMk/>
          <pc:sldMk cId="0" sldId="302"/>
        </pc:sldMkLst>
        <pc:spChg chg="mod">
          <ac:chgData name="Kai Renken" userId="2a9e66ad-c584-48cb-88cd-b2db9127767f" providerId="ADAL" clId="{346370F2-7F9E-4A67-9185-80F8584C465B}" dt="2024-12-02T12:27:27.825" v="881" actId="20577"/>
          <ac:spMkLst>
            <pc:docMk/>
            <pc:sldMk cId="0" sldId="302"/>
            <ac:spMk id="1395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41:06.572" v="489" actId="20577"/>
        <pc:sldMkLst>
          <pc:docMk/>
          <pc:sldMk cId="0" sldId="303"/>
        </pc:sldMkLst>
        <pc:spChg chg="mod">
          <ac:chgData name="Kai Renken" userId="2a9e66ad-c584-48cb-88cd-b2db9127767f" providerId="ADAL" clId="{346370F2-7F9E-4A67-9185-80F8584C465B}" dt="2024-11-26T12:41:06.572" v="489" actId="20577"/>
          <ac:spMkLst>
            <pc:docMk/>
            <pc:sldMk cId="0" sldId="303"/>
            <ac:spMk id="1401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41:20.488" v="490" actId="1076"/>
        <pc:sldMkLst>
          <pc:docMk/>
          <pc:sldMk cId="0" sldId="305"/>
        </pc:sldMkLst>
        <pc:spChg chg="mod">
          <ac:chgData name="Kai Renken" userId="2a9e66ad-c584-48cb-88cd-b2db9127767f" providerId="ADAL" clId="{346370F2-7F9E-4A67-9185-80F8584C465B}" dt="2024-11-26T12:41:20.488" v="490" actId="1076"/>
          <ac:spMkLst>
            <pc:docMk/>
            <pc:sldMk cId="0" sldId="305"/>
            <ac:spMk id="1415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1-26T12:41:30.808" v="491" actId="1076"/>
        <pc:sldMkLst>
          <pc:docMk/>
          <pc:sldMk cId="0" sldId="306"/>
        </pc:sldMkLst>
        <pc:spChg chg="mod">
          <ac:chgData name="Kai Renken" userId="2a9e66ad-c584-48cb-88cd-b2db9127767f" providerId="ADAL" clId="{346370F2-7F9E-4A67-9185-80F8584C465B}" dt="2024-11-26T12:41:30.808" v="491" actId="1076"/>
          <ac:spMkLst>
            <pc:docMk/>
            <pc:sldMk cId="0" sldId="306"/>
            <ac:spMk id="1424" creationId="{00000000-0000-0000-0000-000000000000}"/>
          </ac:spMkLst>
        </pc:spChg>
      </pc:sldChg>
      <pc:sldChg chg="del">
        <pc:chgData name="Kai Renken" userId="2a9e66ad-c584-48cb-88cd-b2db9127767f" providerId="ADAL" clId="{346370F2-7F9E-4A67-9185-80F8584C465B}" dt="2024-11-26T08:39:36.123" v="0" actId="47"/>
        <pc:sldMkLst>
          <pc:docMk/>
          <pc:sldMk cId="0" sldId="307"/>
        </pc:sldMkLst>
      </pc:sldChg>
      <pc:sldChg chg="del">
        <pc:chgData name="Kai Renken" userId="2a9e66ad-c584-48cb-88cd-b2db9127767f" providerId="ADAL" clId="{346370F2-7F9E-4A67-9185-80F8584C465B}" dt="2024-12-02T12:29:59.674" v="883" actId="47"/>
        <pc:sldMkLst>
          <pc:docMk/>
          <pc:sldMk cId="0" sldId="309"/>
        </pc:sldMkLst>
      </pc:sldChg>
      <pc:sldChg chg="modSp mod">
        <pc:chgData name="Kai Renken" userId="2a9e66ad-c584-48cb-88cd-b2db9127767f" providerId="ADAL" clId="{346370F2-7F9E-4A67-9185-80F8584C465B}" dt="2024-12-02T12:30:06.211" v="885" actId="20577"/>
        <pc:sldMkLst>
          <pc:docMk/>
          <pc:sldMk cId="0" sldId="310"/>
        </pc:sldMkLst>
        <pc:spChg chg="mod">
          <ac:chgData name="Kai Renken" userId="2a9e66ad-c584-48cb-88cd-b2db9127767f" providerId="ADAL" clId="{346370F2-7F9E-4A67-9185-80F8584C465B}" dt="2024-12-02T12:30:06.211" v="885" actId="20577"/>
          <ac:spMkLst>
            <pc:docMk/>
            <pc:sldMk cId="0" sldId="310"/>
            <ac:spMk id="1566" creationId="{00000000-0000-0000-0000-000000000000}"/>
          </ac:spMkLst>
        </pc:spChg>
      </pc:sldChg>
      <pc:sldChg chg="del">
        <pc:chgData name="Kai Renken" userId="2a9e66ad-c584-48cb-88cd-b2db9127767f" providerId="ADAL" clId="{346370F2-7F9E-4A67-9185-80F8584C465B}" dt="2024-12-02T12:30:59.142" v="886" actId="47"/>
        <pc:sldMkLst>
          <pc:docMk/>
          <pc:sldMk cId="0" sldId="311"/>
        </pc:sldMkLst>
      </pc:sldChg>
      <pc:sldChg chg="modNotesTx">
        <pc:chgData name="Kai Renken" userId="2a9e66ad-c584-48cb-88cd-b2db9127767f" providerId="ADAL" clId="{346370F2-7F9E-4A67-9185-80F8584C465B}" dt="2024-12-02T12:31:14.850" v="930" actId="20577"/>
        <pc:sldMkLst>
          <pc:docMk/>
          <pc:sldMk cId="0" sldId="312"/>
        </pc:sldMkLst>
      </pc:sldChg>
      <pc:sldChg chg="modSp mod modNotesTx">
        <pc:chgData name="Kai Renken" userId="2a9e66ad-c584-48cb-88cd-b2db9127767f" providerId="ADAL" clId="{346370F2-7F9E-4A67-9185-80F8584C465B}" dt="2024-12-02T12:33:08.542" v="932" actId="20577"/>
        <pc:sldMkLst>
          <pc:docMk/>
          <pc:sldMk cId="0" sldId="313"/>
        </pc:sldMkLst>
        <pc:spChg chg="mod">
          <ac:chgData name="Kai Renken" userId="2a9e66ad-c584-48cb-88cd-b2db9127767f" providerId="ADAL" clId="{346370F2-7F9E-4A67-9185-80F8584C465B}" dt="2024-12-02T12:32:07.147" v="931" actId="1076"/>
          <ac:spMkLst>
            <pc:docMk/>
            <pc:sldMk cId="0" sldId="313"/>
            <ac:spMk id="1739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2-02T12:34:29.968" v="934" actId="20577"/>
        <pc:sldMkLst>
          <pc:docMk/>
          <pc:sldMk cId="0" sldId="315"/>
        </pc:sldMkLst>
        <pc:spChg chg="mod">
          <ac:chgData name="Kai Renken" userId="2a9e66ad-c584-48cb-88cd-b2db9127767f" providerId="ADAL" clId="{346370F2-7F9E-4A67-9185-80F8584C465B}" dt="2024-12-02T12:34:29.968" v="934" actId="20577"/>
          <ac:spMkLst>
            <pc:docMk/>
            <pc:sldMk cId="0" sldId="315"/>
            <ac:spMk id="1832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2-02T12:36:15.490" v="963" actId="20577"/>
        <pc:sldMkLst>
          <pc:docMk/>
          <pc:sldMk cId="0" sldId="316"/>
        </pc:sldMkLst>
        <pc:spChg chg="mod">
          <ac:chgData name="Kai Renken" userId="2a9e66ad-c584-48cb-88cd-b2db9127767f" providerId="ADAL" clId="{346370F2-7F9E-4A67-9185-80F8584C465B}" dt="2024-12-02T12:36:00.996" v="953" actId="20577"/>
          <ac:spMkLst>
            <pc:docMk/>
            <pc:sldMk cId="0" sldId="316"/>
            <ac:spMk id="1905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2-02T12:36:10.227" v="962" actId="20577"/>
          <ac:spMkLst>
            <pc:docMk/>
            <pc:sldMk cId="0" sldId="316"/>
            <ac:spMk id="1906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2-02T12:36:15.490" v="963" actId="20577"/>
          <ac:spMkLst>
            <pc:docMk/>
            <pc:sldMk cId="0" sldId="316"/>
            <ac:spMk id="1907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2-02T12:37:43.729" v="974" actId="20577"/>
        <pc:sldMkLst>
          <pc:docMk/>
          <pc:sldMk cId="0" sldId="317"/>
        </pc:sldMkLst>
        <pc:spChg chg="mod">
          <ac:chgData name="Kai Renken" userId="2a9e66ad-c584-48cb-88cd-b2db9127767f" providerId="ADAL" clId="{346370F2-7F9E-4A67-9185-80F8584C465B}" dt="2024-12-02T12:37:43.729" v="974" actId="20577"/>
          <ac:spMkLst>
            <pc:docMk/>
            <pc:sldMk cId="0" sldId="317"/>
            <ac:spMk id="1981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2-02T12:37:39.887" v="972" actId="1076"/>
          <ac:spMkLst>
            <pc:docMk/>
            <pc:sldMk cId="0" sldId="317"/>
            <ac:spMk id="1982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2-02T12:36:58.992" v="969" actId="20577"/>
          <ac:spMkLst>
            <pc:docMk/>
            <pc:sldMk cId="0" sldId="317"/>
            <ac:spMk id="1983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2-02T12:37:09.855" v="970" actId="20577"/>
          <ac:spMkLst>
            <pc:docMk/>
            <pc:sldMk cId="0" sldId="317"/>
            <ac:spMk id="1985" creationId="{00000000-0000-0000-0000-000000000000}"/>
          </ac:spMkLst>
        </pc:spChg>
      </pc:sldChg>
      <pc:sldChg chg="modSp mod modNotesTx">
        <pc:chgData name="Kai Renken" userId="2a9e66ad-c584-48cb-88cd-b2db9127767f" providerId="ADAL" clId="{346370F2-7F9E-4A67-9185-80F8584C465B}" dt="2024-12-02T12:40:19.836" v="1061" actId="20577"/>
        <pc:sldMkLst>
          <pc:docMk/>
          <pc:sldMk cId="0" sldId="318"/>
        </pc:sldMkLst>
        <pc:spChg chg="mod">
          <ac:chgData name="Kai Renken" userId="2a9e66ad-c584-48cb-88cd-b2db9127767f" providerId="ADAL" clId="{346370F2-7F9E-4A67-9185-80F8584C465B}" dt="2024-12-02T12:38:51.879" v="978" actId="20577"/>
          <ac:spMkLst>
            <pc:docMk/>
            <pc:sldMk cId="0" sldId="318"/>
            <ac:spMk id="2055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2-02T12:38:22.317" v="977" actId="20577"/>
          <ac:spMkLst>
            <pc:docMk/>
            <pc:sldMk cId="0" sldId="318"/>
            <ac:spMk id="2091" creationId="{00000000-0000-0000-0000-000000000000}"/>
          </ac:spMkLst>
        </pc:spChg>
      </pc:sldChg>
      <pc:sldChg chg="delSp modSp mod">
        <pc:chgData name="Kai Renken" userId="2a9e66ad-c584-48cb-88cd-b2db9127767f" providerId="ADAL" clId="{346370F2-7F9E-4A67-9185-80F8584C465B}" dt="2024-12-02T12:43:25.716" v="1069" actId="1076"/>
        <pc:sldMkLst>
          <pc:docMk/>
          <pc:sldMk cId="0" sldId="322"/>
        </pc:sldMkLst>
        <pc:spChg chg="mod">
          <ac:chgData name="Kai Renken" userId="2a9e66ad-c584-48cb-88cd-b2db9127767f" providerId="ADAL" clId="{346370F2-7F9E-4A67-9185-80F8584C465B}" dt="2024-11-26T12:43:20.374" v="495" actId="255"/>
          <ac:spMkLst>
            <pc:docMk/>
            <pc:sldMk cId="0" sldId="322"/>
            <ac:spMk id="2120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2-02T12:43:25.716" v="1069" actId="1076"/>
          <ac:spMkLst>
            <pc:docMk/>
            <pc:sldMk cId="0" sldId="322"/>
            <ac:spMk id="2133" creationId="{00000000-0000-0000-0000-000000000000}"/>
          </ac:spMkLst>
        </pc:spChg>
        <pc:picChg chg="del">
          <ac:chgData name="Kai Renken" userId="2a9e66ad-c584-48cb-88cd-b2db9127767f" providerId="ADAL" clId="{346370F2-7F9E-4A67-9185-80F8584C465B}" dt="2024-12-02T12:43:21.082" v="1068" actId="478"/>
          <ac:picMkLst>
            <pc:docMk/>
            <pc:sldMk cId="0" sldId="322"/>
            <ac:picMk id="2132" creationId="{00000000-0000-0000-0000-000000000000}"/>
          </ac:picMkLst>
        </pc:picChg>
      </pc:sldChg>
      <pc:sldChg chg="addSp modSp mod modNotesTx">
        <pc:chgData name="Kai Renken" userId="2a9e66ad-c584-48cb-88cd-b2db9127767f" providerId="ADAL" clId="{346370F2-7F9E-4A67-9185-80F8584C465B}" dt="2024-12-02T12:44:24.480" v="1076" actId="1076"/>
        <pc:sldMkLst>
          <pc:docMk/>
          <pc:sldMk cId="0" sldId="325"/>
        </pc:sldMkLst>
        <pc:spChg chg="add mod">
          <ac:chgData name="Kai Renken" userId="2a9e66ad-c584-48cb-88cd-b2db9127767f" providerId="ADAL" clId="{346370F2-7F9E-4A67-9185-80F8584C465B}" dt="2024-12-02T12:44:24.480" v="1076" actId="1076"/>
          <ac:spMkLst>
            <pc:docMk/>
            <pc:sldMk cId="0" sldId="325"/>
            <ac:spMk id="2" creationId="{3CBB629D-3A38-C562-5045-FBBF1097EF35}"/>
          </ac:spMkLst>
        </pc:spChg>
        <pc:spChg chg="mod">
          <ac:chgData name="Kai Renken" userId="2a9e66ad-c584-48cb-88cd-b2db9127767f" providerId="ADAL" clId="{346370F2-7F9E-4A67-9185-80F8584C465B}" dt="2024-11-26T12:43:10.239" v="494" actId="255"/>
          <ac:spMkLst>
            <pc:docMk/>
            <pc:sldMk cId="0" sldId="325"/>
            <ac:spMk id="2158" creationId="{00000000-0000-0000-0000-000000000000}"/>
          </ac:spMkLst>
        </pc:spChg>
        <pc:grpChg chg="mod">
          <ac:chgData name="Kai Renken" userId="2a9e66ad-c584-48cb-88cd-b2db9127767f" providerId="ADAL" clId="{346370F2-7F9E-4A67-9185-80F8584C465B}" dt="2024-11-26T12:43:00.658" v="493" actId="14100"/>
          <ac:grpSpMkLst>
            <pc:docMk/>
            <pc:sldMk cId="0" sldId="325"/>
            <ac:grpSpMk id="2157" creationId="{00000000-0000-0000-0000-000000000000}"/>
          </ac:grpSpMkLst>
        </pc:grpChg>
      </pc:sldChg>
      <pc:sldChg chg="addSp modSp mod">
        <pc:chgData name="Kai Renken" userId="2a9e66ad-c584-48cb-88cd-b2db9127767f" providerId="ADAL" clId="{346370F2-7F9E-4A67-9185-80F8584C465B}" dt="2024-12-02T12:44:47.026" v="1078" actId="1076"/>
        <pc:sldMkLst>
          <pc:docMk/>
          <pc:sldMk cId="0" sldId="326"/>
        </pc:sldMkLst>
        <pc:spChg chg="add mod">
          <ac:chgData name="Kai Renken" userId="2a9e66ad-c584-48cb-88cd-b2db9127767f" providerId="ADAL" clId="{346370F2-7F9E-4A67-9185-80F8584C465B}" dt="2024-12-02T12:44:47.026" v="1078" actId="1076"/>
          <ac:spMkLst>
            <pc:docMk/>
            <pc:sldMk cId="0" sldId="326"/>
            <ac:spMk id="2" creationId="{5FB4FFC3-CD56-8D47-1206-90BD28194228}"/>
          </ac:spMkLst>
        </pc:spChg>
        <pc:spChg chg="mod">
          <ac:chgData name="Kai Renken" userId="2a9e66ad-c584-48cb-88cd-b2db9127767f" providerId="ADAL" clId="{346370F2-7F9E-4A67-9185-80F8584C465B}" dt="2024-11-26T12:43:27.184" v="496" actId="255"/>
          <ac:spMkLst>
            <pc:docMk/>
            <pc:sldMk cId="0" sldId="326"/>
            <ac:spMk id="2181" creationId="{00000000-0000-0000-0000-000000000000}"/>
          </ac:spMkLst>
        </pc:spChg>
      </pc:sldChg>
      <pc:sldChg chg="addSp modSp mod modNotesTx">
        <pc:chgData name="Kai Renken" userId="2a9e66ad-c584-48cb-88cd-b2db9127767f" providerId="ADAL" clId="{346370F2-7F9E-4A67-9185-80F8584C465B}" dt="2024-12-02T12:45:53.173" v="1090" actId="1076"/>
        <pc:sldMkLst>
          <pc:docMk/>
          <pc:sldMk cId="0" sldId="327"/>
        </pc:sldMkLst>
        <pc:spChg chg="add mod">
          <ac:chgData name="Kai Renken" userId="2a9e66ad-c584-48cb-88cd-b2db9127767f" providerId="ADAL" clId="{346370F2-7F9E-4A67-9185-80F8584C465B}" dt="2024-12-02T12:45:53.173" v="1090" actId="1076"/>
          <ac:spMkLst>
            <pc:docMk/>
            <pc:sldMk cId="0" sldId="327"/>
            <ac:spMk id="2" creationId="{96292103-DAA8-FE29-03BF-2CB8E2BB835E}"/>
          </ac:spMkLst>
        </pc:spChg>
        <pc:spChg chg="mod">
          <ac:chgData name="Kai Renken" userId="2a9e66ad-c584-48cb-88cd-b2db9127767f" providerId="ADAL" clId="{346370F2-7F9E-4A67-9185-80F8584C465B}" dt="2024-11-26T12:43:31.935" v="497" actId="255"/>
          <ac:spMkLst>
            <pc:docMk/>
            <pc:sldMk cId="0" sldId="327"/>
            <ac:spMk id="2203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08:47.970" v="411" actId="27636"/>
          <ac:spMkLst>
            <pc:docMk/>
            <pc:sldMk cId="0" sldId="327"/>
            <ac:spMk id="2210" creationId="{00000000-0000-0000-0000-000000000000}"/>
          </ac:spMkLst>
        </pc:spChg>
      </pc:sldChg>
      <pc:sldChg chg="addSp modSp mod">
        <pc:chgData name="Kai Renken" userId="2a9e66ad-c584-48cb-88cd-b2db9127767f" providerId="ADAL" clId="{346370F2-7F9E-4A67-9185-80F8584C465B}" dt="2024-12-02T12:46:19.719" v="1092" actId="1076"/>
        <pc:sldMkLst>
          <pc:docMk/>
          <pc:sldMk cId="0" sldId="328"/>
        </pc:sldMkLst>
        <pc:spChg chg="add mod">
          <ac:chgData name="Kai Renken" userId="2a9e66ad-c584-48cb-88cd-b2db9127767f" providerId="ADAL" clId="{346370F2-7F9E-4A67-9185-80F8584C465B}" dt="2024-12-02T12:46:19.719" v="1092" actId="1076"/>
          <ac:spMkLst>
            <pc:docMk/>
            <pc:sldMk cId="0" sldId="328"/>
            <ac:spMk id="2" creationId="{EC409C4C-6485-60DC-A2D8-EAF77B92A734}"/>
          </ac:spMkLst>
        </pc:spChg>
        <pc:spChg chg="mod">
          <ac:chgData name="Kai Renken" userId="2a9e66ad-c584-48cb-88cd-b2db9127767f" providerId="ADAL" clId="{346370F2-7F9E-4A67-9185-80F8584C465B}" dt="2024-11-26T12:43:38.833" v="498" actId="255"/>
          <ac:spMkLst>
            <pc:docMk/>
            <pc:sldMk cId="0" sldId="328"/>
            <ac:spMk id="2224" creationId="{00000000-0000-0000-0000-000000000000}"/>
          </ac:spMkLst>
        </pc:spChg>
        <pc:spChg chg="mod">
          <ac:chgData name="Kai Renken" userId="2a9e66ad-c584-48cb-88cd-b2db9127767f" providerId="ADAL" clId="{346370F2-7F9E-4A67-9185-80F8584C465B}" dt="2024-11-26T12:43:47.103" v="499" actId="1076"/>
          <ac:spMkLst>
            <pc:docMk/>
            <pc:sldMk cId="0" sldId="328"/>
            <ac:spMk id="2229" creationId="{00000000-0000-0000-0000-000000000000}"/>
          </ac:spMkLst>
        </pc:spChg>
      </pc:sldChg>
      <pc:sldChg chg="modSp del mod">
        <pc:chgData name="Kai Renken" userId="2a9e66ad-c584-48cb-88cd-b2db9127767f" providerId="ADAL" clId="{346370F2-7F9E-4A67-9185-80F8584C465B}" dt="2024-12-02T12:42:27.880" v="1065" actId="47"/>
        <pc:sldMkLst>
          <pc:docMk/>
          <pc:sldMk cId="0" sldId="330"/>
        </pc:sldMkLst>
        <pc:spChg chg="mod">
          <ac:chgData name="Kai Renken" userId="2a9e66ad-c584-48cb-88cd-b2db9127767f" providerId="ADAL" clId="{346370F2-7F9E-4A67-9185-80F8584C465B}" dt="2024-11-26T12:44:05.535" v="500" actId="255"/>
          <ac:spMkLst>
            <pc:docMk/>
            <pc:sldMk cId="0" sldId="330"/>
            <ac:spMk id="2241" creationId="{00000000-0000-0000-0000-000000000000}"/>
          </ac:spMkLst>
        </pc:spChg>
      </pc:sldChg>
      <pc:sldChg chg="modSp mod">
        <pc:chgData name="Kai Renken" userId="2a9e66ad-c584-48cb-88cd-b2db9127767f" providerId="ADAL" clId="{346370F2-7F9E-4A67-9185-80F8584C465B}" dt="2024-12-02T10:19:04.993" v="512" actId="1076"/>
        <pc:sldMkLst>
          <pc:docMk/>
          <pc:sldMk cId="0" sldId="331"/>
        </pc:sldMkLst>
        <pc:spChg chg="mod">
          <ac:chgData name="Kai Renken" userId="2a9e66ad-c584-48cb-88cd-b2db9127767f" providerId="ADAL" clId="{346370F2-7F9E-4A67-9185-80F8584C465B}" dt="2024-12-02T10:19:04.993" v="512" actId="1076"/>
          <ac:spMkLst>
            <pc:docMk/>
            <pc:sldMk cId="0" sldId="331"/>
            <ac:spMk id="2245" creationId="{00000000-0000-0000-0000-000000000000}"/>
          </ac:spMkLst>
        </pc:spChg>
      </pc:sldChg>
      <pc:sldChg chg="del">
        <pc:chgData name="Kai Renken" userId="2a9e66ad-c584-48cb-88cd-b2db9127767f" providerId="ADAL" clId="{346370F2-7F9E-4A67-9185-80F8584C465B}" dt="2024-11-26T08:41:08.484" v="1" actId="47"/>
        <pc:sldMkLst>
          <pc:docMk/>
          <pc:sldMk cId="0" sldId="332"/>
        </pc:sldMkLst>
      </pc:sldChg>
      <pc:sldChg chg="addSp delSp modSp add del mod">
        <pc:chgData name="Kai Renken" userId="2a9e66ad-c584-48cb-88cd-b2db9127767f" providerId="ADAL" clId="{346370F2-7F9E-4A67-9185-80F8584C465B}" dt="2024-11-26T12:08:39.966" v="364" actId="2890"/>
        <pc:sldMkLst>
          <pc:docMk/>
          <pc:sldMk cId="2051294329" sldId="332"/>
        </pc:sldMkLst>
        <pc:picChg chg="add mod">
          <ac:chgData name="Kai Renken" userId="2a9e66ad-c584-48cb-88cd-b2db9127767f" providerId="ADAL" clId="{346370F2-7F9E-4A67-9185-80F8584C465B}" dt="2024-11-26T12:08:37.771" v="314" actId="962"/>
          <ac:picMkLst>
            <pc:docMk/>
            <pc:sldMk cId="2051294329" sldId="332"/>
            <ac:picMk id="2" creationId="{9CD6345C-BE50-BF57-C6D1-8ED54E5AC304}"/>
          </ac:picMkLst>
        </pc:picChg>
        <pc:picChg chg="add del">
          <ac:chgData name="Kai Renken" userId="2a9e66ad-c584-48cb-88cd-b2db9127767f" providerId="ADAL" clId="{346370F2-7F9E-4A67-9185-80F8584C465B}" dt="2024-11-26T12:08:38.924" v="340" actId="478"/>
          <ac:picMkLst>
            <pc:docMk/>
            <pc:sldMk cId="2051294329" sldId="332"/>
            <ac:picMk id="276" creationId="{00000000-0000-0000-0000-000000000000}"/>
          </ac:picMkLst>
        </pc:picChg>
      </pc:sldChg>
      <pc:sldChg chg="add del">
        <pc:chgData name="Kai Renken" userId="2a9e66ad-c584-48cb-88cd-b2db9127767f" providerId="ADAL" clId="{346370F2-7F9E-4A67-9185-80F8584C465B}" dt="2024-11-26T12:09:17.906" v="413" actId="47"/>
        <pc:sldMkLst>
          <pc:docMk/>
          <pc:sldMk cId="4051225143" sldId="332"/>
        </pc:sldMkLst>
      </pc:sldChg>
      <pc:sldChg chg="del">
        <pc:chgData name="Kai Renken" userId="2a9e66ad-c584-48cb-88cd-b2db9127767f" providerId="ADAL" clId="{346370F2-7F9E-4A67-9185-80F8584C465B}" dt="2024-11-26T08:41:13.859" v="2" actId="47"/>
        <pc:sldMkLst>
          <pc:docMk/>
          <pc:sldMk cId="0" sldId="333"/>
        </pc:sldMkLst>
      </pc:sldChg>
      <pc:sldChg chg="del">
        <pc:chgData name="Kai Renken" userId="2a9e66ad-c584-48cb-88cd-b2db9127767f" providerId="ADAL" clId="{346370F2-7F9E-4A67-9185-80F8584C465B}" dt="2024-11-26T08:41:15.392" v="3" actId="47"/>
        <pc:sldMkLst>
          <pc:docMk/>
          <pc:sldMk cId="0" sldId="334"/>
        </pc:sldMkLst>
      </pc:sldChg>
      <pc:sldChg chg="del">
        <pc:chgData name="Kai Renken" userId="2a9e66ad-c584-48cb-88cd-b2db9127767f" providerId="ADAL" clId="{346370F2-7F9E-4A67-9185-80F8584C465B}" dt="2024-11-26T08:41:16.687" v="4" actId="47"/>
        <pc:sldMkLst>
          <pc:docMk/>
          <pc:sldMk cId="0" sldId="335"/>
        </pc:sldMkLst>
      </pc:sldChg>
      <pc:sldChg chg="del">
        <pc:chgData name="Kai Renken" userId="2a9e66ad-c584-48cb-88cd-b2db9127767f" providerId="ADAL" clId="{346370F2-7F9E-4A67-9185-80F8584C465B}" dt="2024-11-26T08:41:17.820" v="5" actId="47"/>
        <pc:sldMkLst>
          <pc:docMk/>
          <pc:sldMk cId="0" sldId="336"/>
        </pc:sldMkLst>
      </pc:sldChg>
      <pc:sldChg chg="del">
        <pc:chgData name="Kai Renken" userId="2a9e66ad-c584-48cb-88cd-b2db9127767f" providerId="ADAL" clId="{346370F2-7F9E-4A67-9185-80F8584C465B}" dt="2024-11-26T08:41:18.814" v="6" actId="47"/>
        <pc:sldMkLst>
          <pc:docMk/>
          <pc:sldMk cId="0" sldId="337"/>
        </pc:sldMkLst>
      </pc:sldChg>
      <pc:sldChg chg="del">
        <pc:chgData name="Kai Renken" userId="2a9e66ad-c584-48cb-88cd-b2db9127767f" providerId="ADAL" clId="{346370F2-7F9E-4A67-9185-80F8584C465B}" dt="2024-11-26T08:41:19.728" v="7" actId="47"/>
        <pc:sldMkLst>
          <pc:docMk/>
          <pc:sldMk cId="0" sldId="338"/>
        </pc:sldMkLst>
      </pc:sldChg>
      <pc:sldChg chg="del">
        <pc:chgData name="Kai Renken" userId="2a9e66ad-c584-48cb-88cd-b2db9127767f" providerId="ADAL" clId="{346370F2-7F9E-4A67-9185-80F8584C465B}" dt="2024-11-26T08:41:21.638" v="8" actId="47"/>
        <pc:sldMkLst>
          <pc:docMk/>
          <pc:sldMk cId="0" sldId="339"/>
        </pc:sldMkLst>
      </pc:sldChg>
      <pc:sldChg chg="del">
        <pc:chgData name="Kai Renken" userId="2a9e66ad-c584-48cb-88cd-b2db9127767f" providerId="ADAL" clId="{346370F2-7F9E-4A67-9185-80F8584C465B}" dt="2024-11-26T08:41:22.735" v="9" actId="47"/>
        <pc:sldMkLst>
          <pc:docMk/>
          <pc:sldMk cId="0" sldId="340"/>
        </pc:sldMkLst>
      </pc:sldChg>
      <pc:sldChg chg="del">
        <pc:chgData name="Kai Renken" userId="2a9e66ad-c584-48cb-88cd-b2db9127767f" providerId="ADAL" clId="{346370F2-7F9E-4A67-9185-80F8584C465B}" dt="2024-11-26T08:41:25.507" v="10" actId="47"/>
        <pc:sldMkLst>
          <pc:docMk/>
          <pc:sldMk cId="0" sldId="341"/>
        </pc:sldMkLst>
      </pc:sldChg>
      <pc:sldChg chg="del">
        <pc:chgData name="Kai Renken" userId="2a9e66ad-c584-48cb-88cd-b2db9127767f" providerId="ADAL" clId="{346370F2-7F9E-4A67-9185-80F8584C465B}" dt="2024-11-26T08:41:26.887" v="11" actId="47"/>
        <pc:sldMkLst>
          <pc:docMk/>
          <pc:sldMk cId="0" sldId="342"/>
        </pc:sldMkLst>
      </pc:sldChg>
      <pc:sldChg chg="del">
        <pc:chgData name="Kai Renken" userId="2a9e66ad-c584-48cb-88cd-b2db9127767f" providerId="ADAL" clId="{346370F2-7F9E-4A67-9185-80F8584C465B}" dt="2024-11-26T08:41:28.718" v="12" actId="47"/>
        <pc:sldMkLst>
          <pc:docMk/>
          <pc:sldMk cId="0" sldId="343"/>
        </pc:sldMkLst>
      </pc:sldChg>
      <pc:sldChg chg="del">
        <pc:chgData name="Kai Renken" userId="2a9e66ad-c584-48cb-88cd-b2db9127767f" providerId="ADAL" clId="{346370F2-7F9E-4A67-9185-80F8584C465B}" dt="2024-11-26T08:41:30.261" v="13" actId="47"/>
        <pc:sldMkLst>
          <pc:docMk/>
          <pc:sldMk cId="0" sldId="344"/>
        </pc:sldMkLst>
      </pc:sldChg>
      <pc:sldChg chg="del">
        <pc:chgData name="Kai Renken" userId="2a9e66ad-c584-48cb-88cd-b2db9127767f" providerId="ADAL" clId="{346370F2-7F9E-4A67-9185-80F8584C465B}" dt="2024-11-26T08:41:31.286" v="14" actId="47"/>
        <pc:sldMkLst>
          <pc:docMk/>
          <pc:sldMk cId="0" sldId="345"/>
        </pc:sldMkLst>
      </pc:sldChg>
      <pc:sldChg chg="del">
        <pc:chgData name="Kai Renken" userId="2a9e66ad-c584-48cb-88cd-b2db9127767f" providerId="ADAL" clId="{346370F2-7F9E-4A67-9185-80F8584C465B}" dt="2024-11-26T08:41:32.209" v="15" actId="47"/>
        <pc:sldMkLst>
          <pc:docMk/>
          <pc:sldMk cId="0" sldId="346"/>
        </pc:sldMkLst>
      </pc:sldChg>
      <pc:sldChg chg="del">
        <pc:chgData name="Kai Renken" userId="2a9e66ad-c584-48cb-88cd-b2db9127767f" providerId="ADAL" clId="{346370F2-7F9E-4A67-9185-80F8584C465B}" dt="2024-11-26T08:41:33.100" v="16" actId="47"/>
        <pc:sldMkLst>
          <pc:docMk/>
          <pc:sldMk cId="0" sldId="347"/>
        </pc:sldMkLst>
      </pc:sldChg>
      <pc:sldChg chg="del">
        <pc:chgData name="Kai Renken" userId="2a9e66ad-c584-48cb-88cd-b2db9127767f" providerId="ADAL" clId="{346370F2-7F9E-4A67-9185-80F8584C465B}" dt="2024-11-26T08:41:34.011" v="17" actId="47"/>
        <pc:sldMkLst>
          <pc:docMk/>
          <pc:sldMk cId="0" sldId="348"/>
        </pc:sldMkLst>
      </pc:sldChg>
      <pc:sldChg chg="del">
        <pc:chgData name="Kai Renken" userId="2a9e66ad-c584-48cb-88cd-b2db9127767f" providerId="ADAL" clId="{346370F2-7F9E-4A67-9185-80F8584C465B}" dt="2024-11-26T08:41:34.882" v="18" actId="47"/>
        <pc:sldMkLst>
          <pc:docMk/>
          <pc:sldMk cId="0" sldId="349"/>
        </pc:sldMkLst>
      </pc:sldChg>
      <pc:sldChg chg="del">
        <pc:chgData name="Kai Renken" userId="2a9e66ad-c584-48cb-88cd-b2db9127767f" providerId="ADAL" clId="{346370F2-7F9E-4A67-9185-80F8584C465B}" dt="2024-11-26T08:41:36.323" v="19" actId="47"/>
        <pc:sldMkLst>
          <pc:docMk/>
          <pc:sldMk cId="0" sldId="350"/>
        </pc:sldMkLst>
      </pc:sldChg>
      <pc:sldChg chg="del">
        <pc:chgData name="Kai Renken" userId="2a9e66ad-c584-48cb-88cd-b2db9127767f" providerId="ADAL" clId="{346370F2-7F9E-4A67-9185-80F8584C465B}" dt="2024-11-26T08:41:37.294" v="20" actId="47"/>
        <pc:sldMkLst>
          <pc:docMk/>
          <pc:sldMk cId="0" sldId="351"/>
        </pc:sldMkLst>
      </pc:sldChg>
      <pc:sldChg chg="del">
        <pc:chgData name="Kai Renken" userId="2a9e66ad-c584-48cb-88cd-b2db9127767f" providerId="ADAL" clId="{346370F2-7F9E-4A67-9185-80F8584C465B}" dt="2024-11-26T08:41:38.208" v="21" actId="47"/>
        <pc:sldMkLst>
          <pc:docMk/>
          <pc:sldMk cId="0" sldId="352"/>
        </pc:sldMkLst>
      </pc:sldChg>
      <pc:sldChg chg="del">
        <pc:chgData name="Kai Renken" userId="2a9e66ad-c584-48cb-88cd-b2db9127767f" providerId="ADAL" clId="{346370F2-7F9E-4A67-9185-80F8584C465B}" dt="2024-11-26T08:41:39.100" v="22" actId="47"/>
        <pc:sldMkLst>
          <pc:docMk/>
          <pc:sldMk cId="0" sldId="353"/>
        </pc:sldMkLst>
      </pc:sldChg>
      <pc:sldChg chg="del">
        <pc:chgData name="Kai Renken" userId="2a9e66ad-c584-48cb-88cd-b2db9127767f" providerId="ADAL" clId="{346370F2-7F9E-4A67-9185-80F8584C465B}" dt="2024-11-26T08:41:39.926" v="23" actId="47"/>
        <pc:sldMkLst>
          <pc:docMk/>
          <pc:sldMk cId="0" sldId="354"/>
        </pc:sldMkLst>
      </pc:sldChg>
      <pc:sldChg chg="del">
        <pc:chgData name="Kai Renken" userId="2a9e66ad-c584-48cb-88cd-b2db9127767f" providerId="ADAL" clId="{346370F2-7F9E-4A67-9185-80F8584C465B}" dt="2024-11-26T08:41:40.771" v="24" actId="47"/>
        <pc:sldMkLst>
          <pc:docMk/>
          <pc:sldMk cId="0" sldId="355"/>
        </pc:sldMkLst>
      </pc:sldChg>
      <pc:sldChg chg="del">
        <pc:chgData name="Kai Renken" userId="2a9e66ad-c584-48cb-88cd-b2db9127767f" providerId="ADAL" clId="{346370F2-7F9E-4A67-9185-80F8584C465B}" dt="2024-11-26T08:41:41.814" v="25" actId="47"/>
        <pc:sldMkLst>
          <pc:docMk/>
          <pc:sldMk cId="0" sldId="356"/>
        </pc:sldMkLst>
      </pc:sldChg>
      <pc:sldChg chg="del">
        <pc:chgData name="Kai Renken" userId="2a9e66ad-c584-48cb-88cd-b2db9127767f" providerId="ADAL" clId="{346370F2-7F9E-4A67-9185-80F8584C465B}" dt="2024-11-26T08:41:42.638" v="26" actId="47"/>
        <pc:sldMkLst>
          <pc:docMk/>
          <pc:sldMk cId="0" sldId="357"/>
        </pc:sldMkLst>
      </pc:sldChg>
      <pc:sldChg chg="del">
        <pc:chgData name="Kai Renken" userId="2a9e66ad-c584-48cb-88cd-b2db9127767f" providerId="ADAL" clId="{346370F2-7F9E-4A67-9185-80F8584C465B}" dt="2024-11-26T08:41:43.404" v="27" actId="47"/>
        <pc:sldMkLst>
          <pc:docMk/>
          <pc:sldMk cId="0" sldId="358"/>
        </pc:sldMkLst>
      </pc:sldChg>
      <pc:sldChg chg="del">
        <pc:chgData name="Kai Renken" userId="2a9e66ad-c584-48cb-88cd-b2db9127767f" providerId="ADAL" clId="{346370F2-7F9E-4A67-9185-80F8584C465B}" dt="2024-11-26T08:41:44.095" v="28" actId="47"/>
        <pc:sldMkLst>
          <pc:docMk/>
          <pc:sldMk cId="0" sldId="359"/>
        </pc:sldMkLst>
      </pc:sldChg>
      <pc:sldChg chg="del">
        <pc:chgData name="Kai Renken" userId="2a9e66ad-c584-48cb-88cd-b2db9127767f" providerId="ADAL" clId="{346370F2-7F9E-4A67-9185-80F8584C465B}" dt="2024-11-26T08:41:44.820" v="29" actId="47"/>
        <pc:sldMkLst>
          <pc:docMk/>
          <pc:sldMk cId="0" sldId="360"/>
        </pc:sldMkLst>
      </pc:sldChg>
      <pc:sldChg chg="del">
        <pc:chgData name="Kai Renken" userId="2a9e66ad-c584-48cb-88cd-b2db9127767f" providerId="ADAL" clId="{346370F2-7F9E-4A67-9185-80F8584C465B}" dt="2024-11-26T08:41:45.516" v="30" actId="47"/>
        <pc:sldMkLst>
          <pc:docMk/>
          <pc:sldMk cId="0" sldId="361"/>
        </pc:sldMkLst>
      </pc:sldChg>
      <pc:sldChg chg="del">
        <pc:chgData name="Kai Renken" userId="2a9e66ad-c584-48cb-88cd-b2db9127767f" providerId="ADAL" clId="{346370F2-7F9E-4A67-9185-80F8584C465B}" dt="2024-11-26T08:41:47.186" v="31" actId="47"/>
        <pc:sldMkLst>
          <pc:docMk/>
          <pc:sldMk cId="0" sldId="3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Wer bin ich?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Wer seid ihr?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Name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Programmiersprache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Denn, die technische Komplexität haben wir selbst im Griff</a:t>
            </a:r>
          </a:p>
          <a:p>
            <a:r>
              <a:t>Die fachliche Komplexität (die Domäne) ist vorgeben.</a:t>
            </a:r>
          </a:p>
          <a:p>
            <a:r>
              <a:t>-&gt; es geht in DDD also erst einmal nicht um Code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Wie </a:t>
            </a:r>
            <a:r>
              <a:rPr dirty="0" err="1"/>
              <a:t>beginnt</a:t>
            </a:r>
            <a:r>
              <a:rPr dirty="0"/>
              <a:t> man? </a:t>
            </a:r>
          </a:p>
          <a:p>
            <a:r>
              <a:rPr dirty="0"/>
              <a:t>DDD </a:t>
            </a:r>
            <a:r>
              <a:rPr dirty="0" err="1"/>
              <a:t>wird</a:t>
            </a:r>
            <a:r>
              <a:rPr dirty="0"/>
              <a:t> in </a:t>
            </a:r>
            <a:r>
              <a:rPr dirty="0" err="1"/>
              <a:t>zwei</a:t>
            </a:r>
            <a:r>
              <a:rPr dirty="0"/>
              <a:t> </a:t>
            </a:r>
            <a:r>
              <a:rPr dirty="0" err="1"/>
              <a:t>Bereiche</a:t>
            </a:r>
            <a:r>
              <a:rPr dirty="0"/>
              <a:t> </a:t>
            </a:r>
            <a:r>
              <a:rPr dirty="0" err="1"/>
              <a:t>untereilt</a:t>
            </a:r>
            <a:r>
              <a:rPr dirty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wollen wir uns heute ansehen?</a:t>
            </a:r>
          </a:p>
          <a:p>
            <a:r>
              <a:t>Man kann nun sehen, dass nicht alles zu DDD gehört. Event Storming / Sourcing, CQRS, 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Alle Beteiligten eines Bound Contexts sprechen dieselbe Sprache. (Und im besten Fall finden wir die Sprache in der Software wieder)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Lager = Bier</a:t>
            </a:r>
          </a:p>
          <a:p>
            <a:r>
              <a:t>Auch bei Deutsch: Beispiel. Wir wollen den Service ausbauen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Werder Ticketing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VIT</a:t>
            </a:r>
          </a:p>
          <a:p>
            <a:r>
              <a:t>Race (Rasse) vs Breed (Züchtung)</a:t>
            </a:r>
          </a:p>
          <a:p>
            <a:endParaRPr/>
          </a:p>
          <a:p>
            <a:r>
              <a:t>Aussage ist nicht „sprecht deutsch“ sondern „sprecht die richtige Sprache“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Warum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UL </a:t>
            </a:r>
            <a:r>
              <a:rPr dirty="0" err="1"/>
              <a:t>notwendig</a:t>
            </a:r>
            <a:r>
              <a:rPr dirty="0"/>
              <a:t>?</a:t>
            </a:r>
          </a:p>
          <a:p>
            <a:r>
              <a:rPr dirty="0" err="1"/>
              <a:t>Englisch</a:t>
            </a:r>
            <a:r>
              <a:rPr dirty="0"/>
              <a:t>-Deutsch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keine</a:t>
            </a:r>
            <a:r>
              <a:rPr dirty="0"/>
              <a:t> </a:t>
            </a:r>
            <a:r>
              <a:rPr dirty="0" err="1"/>
              <a:t>Bijektive</a:t>
            </a:r>
            <a:r>
              <a:rPr dirty="0"/>
              <a:t> </a:t>
            </a:r>
            <a:r>
              <a:rPr dirty="0" err="1"/>
              <a:t>Abbildung</a:t>
            </a:r>
            <a:endParaRPr dirty="0"/>
          </a:p>
          <a:p>
            <a:r>
              <a:rPr dirty="0" err="1"/>
              <a:t>Zentrales</a:t>
            </a:r>
            <a:r>
              <a:rPr dirty="0"/>
              <a:t> Modell DB </a:t>
            </a:r>
            <a:r>
              <a:rPr dirty="0" err="1"/>
              <a:t>liefert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mehr</a:t>
            </a:r>
            <a:r>
              <a:rPr dirty="0"/>
              <a:t> </a:t>
            </a:r>
            <a:r>
              <a:rPr dirty="0" err="1"/>
              <a:t>Abweichungen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Welche Dinge sind eng verknüpft?</a:t>
            </a:r>
          </a:p>
          <a:p>
            <a:r>
              <a:t>Welche Dinge kann man zu Domainen clustern?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 soll in dem Workshop nicht darum gehen:</a:t>
            </a:r>
          </a:p>
          <a:p>
            <a:pPr marL="305593" indent="-305593">
              <a:buSzPct val="145000"/>
              <a:buChar char="*"/>
            </a:pPr>
            <a:r>
              <a:t>in die Tiefe von DDD abzutauchen</a:t>
            </a:r>
          </a:p>
          <a:p>
            <a:pPr marL="305593" indent="-305593">
              <a:buSzPct val="145000"/>
              <a:buChar char="*"/>
            </a:pPr>
            <a:r>
              <a:t>Grundlegende Patterns erklären (warum ist lose Kopplung gut?)</a:t>
            </a:r>
          </a:p>
          <a:p>
            <a:r>
              <a:t>Es ist aber sinnvoll, alle auf einen Stand zu heben.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</a:t>
            </a:r>
          </a:p>
          <a:p>
            <a:r>
              <a:t>- Deutsch und Englisch vermischt!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-&gt; Deutsch und Englisch vermischt!</a:t>
            </a:r>
          </a:p>
          <a:p>
            <a:r>
              <a:t>Wer macht was? Entwicklung wird von In-House, Externen und Outsourcing untersützt.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Outsourcen oder externer Dienstleister</a:t>
            </a:r>
          </a:p>
          <a:p>
            <a:r>
              <a:t>Damit tue ich mich schwer: Was bedeutet „hier wird weniger investiert“?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wäre </a:t>
            </a:r>
          </a:p>
          <a:p>
            <a:r>
              <a:t>Core Domain = Wichtig</a:t>
            </a:r>
          </a:p>
          <a:p>
            <a:r>
              <a:t>Supporting Subdomain = Keine Standardlösung, nicht ganz so wichtig</a:t>
            </a:r>
          </a:p>
          <a:p>
            <a:r>
              <a:t>Generic Domain = kann man Kaufen oder Open Source</a:t>
            </a:r>
          </a:p>
          <a:p>
            <a:r>
              <a:t>Das ist eine Management-Entscheidung!!!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Meine Sicht! Ich tue mich damit schwer.</a:t>
            </a:r>
          </a:p>
          <a:p>
            <a:r>
              <a:t>Nicht so wichtig ist die Rechnungsstellung und das Design der Rechnung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Stehen im Zentrum</a:t>
            </a:r>
          </a:p>
          <a:p>
            <a:pPr marL="342900" indent="-342900">
              <a:buFontTx/>
              <a:buChar char="-"/>
            </a:pPr>
            <a:r>
              <a:rPr lang="de-DE" dirty="0"/>
              <a:t>Haben keine Abhängigkeiten nach außen</a:t>
            </a:r>
          </a:p>
          <a:p>
            <a:pPr marL="342900" indent="-342900">
              <a:buFontTx/>
              <a:buChar char="-"/>
            </a:pPr>
            <a:r>
              <a:rPr lang="de-DE" dirty="0"/>
              <a:t>Können sich selbst validieren etc.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Datenbank-Repository nur für Aggregate</a:t>
            </a:r>
          </a:p>
          <a:p>
            <a:pPr marL="342900" indent="-342900">
              <a:buFontTx/>
              <a:buChar char="-"/>
            </a:pPr>
            <a:r>
              <a:rPr lang="de-DE" dirty="0"/>
              <a:t>Logik so dich wie möglich an Aggregaten / </a:t>
            </a:r>
            <a:r>
              <a:rPr lang="de-DE" dirty="0" err="1"/>
              <a:t>ValueObjects</a:t>
            </a:r>
            <a:r>
              <a:rPr lang="de-DE" dirty="0"/>
              <a:t> halten</a:t>
            </a:r>
          </a:p>
        </p:txBody>
      </p:sp>
    </p:spTree>
    <p:extLst>
      <p:ext uri="{BB962C8B-B14F-4D97-AF65-F5344CB8AC3E}">
        <p14:creationId xmlns:p14="http://schemas.microsoft.com/office/powerpoint/2010/main" val="957869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5" name="Shape 1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Straße wird umbenannt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0" name="Shape 1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Registriernummer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050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0" name="Shape 13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 soll in dem Workshop nicht darum gehen:</a:t>
            </a:r>
          </a:p>
          <a:p>
            <a:pPr marL="305593" indent="-305593">
              <a:buSzPct val="145000"/>
              <a:buChar char="*"/>
            </a:pPr>
            <a:r>
              <a:t>in die Tiefe von DDD abzutauchen</a:t>
            </a:r>
          </a:p>
          <a:p>
            <a:pPr marL="305593" indent="-305593">
              <a:buSzPct val="145000"/>
              <a:buChar char="*"/>
            </a:pPr>
            <a:r>
              <a:t>Grundlegende Patterns erklären (warum ist lose Kopplung gut?)</a:t>
            </a:r>
          </a:p>
          <a:p>
            <a:r>
              <a:t>Es ist aber sinnvoll, alle auf einen Stand zu heben.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8" name="Shape 13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9" name="Shape 1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heißt</a:t>
            </a:r>
            <a:r>
              <a:rPr dirty="0"/>
              <a:t> also „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schichten</a:t>
            </a:r>
            <a:r>
              <a:rPr dirty="0"/>
              <a:t>“ und was </a:t>
            </a:r>
            <a:r>
              <a:rPr dirty="0" err="1"/>
              <a:t>ist</a:t>
            </a:r>
            <a:r>
              <a:rPr dirty="0"/>
              <a:t> das Problem?</a:t>
            </a:r>
            <a:r>
              <a:rPr lang="de-DE" dirty="0"/>
              <a:t> (Systeme können trotzdem gut funktionieren)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6" name="Shape 17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Einzelne Packages für Domain / </a:t>
            </a:r>
            <a:r>
              <a:rPr lang="de-DE" dirty="0" err="1"/>
              <a:t>Application</a:t>
            </a:r>
            <a:r>
              <a:rPr lang="de-DE" dirty="0"/>
              <a:t> /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850586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9" name="Shape 2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Datenbank ist erlaubt. Swagger ist erlaubt.</a:t>
            </a:r>
          </a:p>
          <a:p>
            <a:r>
              <a:t>GitLab wäre schön, aber kein muss.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7" name="Shape 2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https://portal.neusta.de/confluence/x/MwI6C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Entity,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 und </a:t>
            </a:r>
            <a:r>
              <a:rPr dirty="0" err="1"/>
              <a:t>ein</a:t>
            </a:r>
            <a:r>
              <a:rPr dirty="0"/>
              <a:t> Value</a:t>
            </a:r>
            <a:r>
              <a:rPr lang="de-DE" dirty="0"/>
              <a:t>O</a:t>
            </a:r>
            <a:r>
              <a:rPr dirty="0" err="1"/>
              <a:t>bject</a:t>
            </a:r>
            <a:r>
              <a:rPr dirty="0"/>
              <a:t>?</a:t>
            </a:r>
          </a:p>
          <a:p>
            <a:r>
              <a:rPr dirty="0" err="1"/>
              <a:t>Gibt</a:t>
            </a:r>
            <a:r>
              <a:rPr dirty="0"/>
              <a:t> es Services?</a:t>
            </a:r>
          </a:p>
          <a:p>
            <a:r>
              <a:rPr dirty="0" err="1"/>
              <a:t>Grundlegender</a:t>
            </a:r>
            <a:r>
              <a:rPr dirty="0"/>
              <a:t> Package-Aufbau.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2" name="Shape 2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Ist Person eine Entity oder Teil eines Aggregats?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hape 2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Person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!</a:t>
            </a:r>
          </a:p>
          <a:p>
            <a:r>
              <a:rPr dirty="0" err="1"/>
              <a:t>Raum</a:t>
            </a:r>
            <a:r>
              <a:rPr dirty="0"/>
              <a:t> </a:t>
            </a:r>
            <a:r>
              <a:rPr dirty="0" err="1"/>
              <a:t>enthält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PersonIds</a:t>
            </a:r>
            <a:endParaRPr dirty="0"/>
          </a:p>
          <a:p>
            <a:r>
              <a:rPr dirty="0"/>
              <a:t>Neue </a:t>
            </a:r>
            <a:r>
              <a:rPr dirty="0" err="1"/>
              <a:t>Endpunkte</a:t>
            </a:r>
            <a:r>
              <a:rPr dirty="0"/>
              <a:t>?</a:t>
            </a:r>
          </a:p>
          <a:p>
            <a:r>
              <a:rPr dirty="0"/>
              <a:t>- </a:t>
            </a:r>
            <a:r>
              <a:rPr dirty="0" err="1"/>
              <a:t>RaumDto</a:t>
            </a:r>
            <a:r>
              <a:rPr dirty="0"/>
              <a:t>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Kurzschreibweise</a:t>
            </a:r>
            <a:r>
              <a:rPr dirty="0"/>
              <a:t> </a:t>
            </a:r>
            <a:r>
              <a:rPr dirty="0" err="1"/>
              <a:t>zurück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4" name="Shape 2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für Building Blocks kennen wir?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Ein Beispiel für einen Projektstart</a:t>
            </a:r>
          </a:p>
          <a:p>
            <a:r>
              <a:t>Ich (nicht das Team) fahre zum Kunden und höre mir seine Idee / seine Probleme an</a:t>
            </a:r>
          </a:p>
          <a:p>
            <a:r>
              <a:t>Er erklärt das mit seinen Worten / in seiner Sprache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65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kategorisiere. Optimalerweise schon in DB-Schemas gedacht.</a:t>
            </a:r>
          </a:p>
          <a:p>
            <a:r>
              <a:t>Und dann beginnt die Entwicklung (im Team).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Wir wurden darauf geschult. </a:t>
            </a:r>
          </a:p>
          <a:p>
            <a:r>
              <a:t>Wir denken in Bezeichnern und Patterns.</a:t>
            </a:r>
          </a:p>
          <a:p>
            <a:r>
              <a:t>Wir hören (vielleicht) nicht richtig zu!</a:t>
            </a:r>
          </a:p>
          <a:p>
            <a:endParaRPr/>
          </a:p>
          <a:p>
            <a:r>
              <a:t>Gerade aus der typischen Schichtenarchitektur, Applikation Server, SOA, … hat man viele Begriffe mitgenommen.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Gregor Biswanger</a:t>
            </a:r>
          </a:p>
          <a:p>
            <a:r>
              <a:t>Man versucht eine gemeinsame Sprache zu sprechen.</a:t>
            </a:r>
          </a:p>
          <a:p>
            <a:r>
              <a:t>Heute geht es um die Implementierung und es wäre ja schön, wenn wir diese Sprache darin wiederfinden.</a:t>
            </a:r>
          </a:p>
          <a:p>
            <a:r>
              <a:t>Was fällt auf?</a:t>
            </a:r>
          </a:p>
          <a:p>
            <a:pPr marL="305593" indent="-305593">
              <a:buSzPct val="145000"/>
              <a:buChar char="*"/>
            </a:pPr>
            <a:r>
              <a:t>Keine Datenbank</a:t>
            </a:r>
          </a:p>
          <a:p>
            <a:pPr marL="305593" indent="-305593">
              <a:buSzPct val="145000"/>
              <a:buChar char="*"/>
            </a:pPr>
            <a:r>
              <a:t>Sprache ist deutsch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gebe hier heute einen Short-Cut zu DDD. </a:t>
            </a:r>
          </a:p>
          <a:p>
            <a:r>
              <a:t>Es soll eigentlich um das Implementieren gehen.</a:t>
            </a:r>
          </a:p>
          <a:p>
            <a:r>
              <a:t>Ich bringe alle auf einen Stand.</a:t>
            </a:r>
          </a:p>
          <a:p>
            <a:endParaRPr/>
          </a:p>
          <a:p>
            <a:r>
              <a:t>DDD wurde mit Microservices groß. </a:t>
            </a:r>
          </a:p>
          <a:p>
            <a:r>
              <a:t>Fun Fact: DDD ist eigentlich zur Aufteilung in Monolithen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l.michaelis@neusta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tif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t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12" Type="http://schemas.openxmlformats.org/officeDocument/2006/relationships/image" Target="../media/image56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4.tif"/><Relationship Id="rId21" Type="http://schemas.openxmlformats.org/officeDocument/2006/relationships/image" Target="../media/image70.png"/><Relationship Id="rId7" Type="http://schemas.openxmlformats.org/officeDocument/2006/relationships/image" Target="../media/image4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4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2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2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12" Type="http://schemas.openxmlformats.org/officeDocument/2006/relationships/image" Target="../media/image61.png"/><Relationship Id="rId17" Type="http://schemas.openxmlformats.org/officeDocument/2006/relationships/image" Target="../media/image79.png"/><Relationship Id="rId2" Type="http://schemas.openxmlformats.org/officeDocument/2006/relationships/image" Target="../media/image4.tif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0.png"/><Relationship Id="rId9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0.png"/><Relationship Id="rId9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4.tif"/><Relationship Id="rId21" Type="http://schemas.openxmlformats.org/officeDocument/2006/relationships/image" Target="../media/image96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2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64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Relationship Id="rId9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lementing DDD…"/>
          <p:cNvSpPr txBox="1">
            <a:spLocks noGrp="1"/>
          </p:cNvSpPr>
          <p:nvPr>
            <p:ph type="ctrTitle"/>
          </p:nvPr>
        </p:nvSpPr>
        <p:spPr>
          <a:xfrm>
            <a:off x="-6219866" y="736940"/>
            <a:ext cx="24271899" cy="5338038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br>
              <a:rPr lang="de-DE" sz="7200" dirty="0"/>
            </a:br>
            <a:br>
              <a:rPr lang="de-DE" sz="7200" dirty="0"/>
            </a:br>
            <a:r>
              <a:rPr lang="de-DE" sz="7200" dirty="0"/>
              <a:t>Domain Driven Design</a:t>
            </a:r>
            <a:endParaRPr sz="7200" dirty="0"/>
          </a:p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7200" dirty="0"/>
              <a:t>und</a:t>
            </a:r>
            <a:r>
              <a:rPr sz="7200" dirty="0"/>
              <a:t> hexagonal</a:t>
            </a:r>
            <a:r>
              <a:rPr lang="de-DE" sz="7200" dirty="0"/>
              <a:t>e</a:t>
            </a:r>
            <a:r>
              <a:rPr sz="7200" dirty="0"/>
              <a:t> </a:t>
            </a:r>
            <a:r>
              <a:rPr sz="7200" dirty="0" err="1"/>
              <a:t>Archit</a:t>
            </a:r>
            <a:r>
              <a:rPr lang="de-DE" sz="7200" dirty="0" err="1"/>
              <a:t>ektur</a:t>
            </a:r>
            <a:endParaRPr sz="7200" dirty="0"/>
          </a:p>
        </p:txBody>
      </p:sp>
      <p:sp>
        <p:nvSpPr>
          <p:cNvPr id="120" name="[Workshop]"/>
          <p:cNvSpPr txBox="1"/>
          <p:nvPr/>
        </p:nvSpPr>
        <p:spPr>
          <a:xfrm>
            <a:off x="-6219866" y="-1774578"/>
            <a:ext cx="24271899" cy="533803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8000" b="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lang="de-DE" sz="16000" dirty="0"/>
              <a:t>[Workshop]</a:t>
            </a:r>
          </a:p>
        </p:txBody>
      </p:sp>
      <p:pic>
        <p:nvPicPr>
          <p:cNvPr id="121" name="Bildschirmfoto 2022-04-27 um 15.58.35.png" descr="Bildschirmfoto 2022-04-27 um 15.58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747" y="-1995621"/>
            <a:ext cx="20673608" cy="158022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mail@larmic.de / l.michaelis@neusta.de"/>
          <p:cNvSpPr txBox="1"/>
          <p:nvPr/>
        </p:nvSpPr>
        <p:spPr>
          <a:xfrm>
            <a:off x="2445272" y="8855085"/>
            <a:ext cx="4138953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u="sng" dirty="0"/>
              <a:t>krenken@neusta.de</a:t>
            </a:r>
            <a:endParaRPr u="sng" dirty="0">
              <a:hlinkClick r:id="rId4"/>
            </a:endParaRPr>
          </a:p>
        </p:txBody>
      </p:sp>
      <p:pic>
        <p:nvPicPr>
          <p:cNvPr id="124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165" y="10017946"/>
            <a:ext cx="1133046" cy="94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ownload.png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28" y="8788361"/>
            <a:ext cx="831718" cy="8317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larmic"/>
          <p:cNvSpPr txBox="1"/>
          <p:nvPr/>
        </p:nvSpPr>
        <p:spPr>
          <a:xfrm>
            <a:off x="2445272" y="10124336"/>
            <a:ext cx="229069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/>
              <a:t>KaiRenken</a:t>
            </a:r>
            <a:endParaRPr dirty="0"/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7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Hinweis: Alle Bilder ohne Nachweis sind selbst erstellt oder von pixabay.com und zur freien kommerziellen Benutzung ohne Bildnachweis nutzbar"/>
          <p:cNvSpPr txBox="1"/>
          <p:nvPr/>
        </p:nvSpPr>
        <p:spPr>
          <a:xfrm>
            <a:off x="144089" y="13093836"/>
            <a:ext cx="16111246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Hinweis:</a:t>
            </a:r>
            <a:r>
              <a:t> Alle Bilder ohne Nachweis sind selbst erstellt oder von </a:t>
            </a:r>
            <a:r>
              <a:rPr u="sng">
                <a:hlinkClick r:id="rId8"/>
              </a:rPr>
              <a:t>pixabay.com</a:t>
            </a:r>
            <a:r>
              <a:t> und zur freien kommerziellen Benutzung ohne Bildnachweis nutzbar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heorie DDD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Theorie DDD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12841-scaled-600x873.jpg" descr="12841-scaled-600x8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16" y="2892857"/>
            <a:ext cx="5450368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1OWGtzQLLL.jpg" descr="51OWGtzQL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377" y="2892857"/>
            <a:ext cx="5995296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1phTNgutlS._AC_UL600_SR600,600_.jpg" descr="51phTNgutlS._AC_UL600_SR600,600_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716" y="2892857"/>
            <a:ext cx="7930285" cy="7930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Ziel 1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55" name="Ziel 2…"/>
          <p:cNvSpPr/>
          <p:nvPr/>
        </p:nvSpPr>
        <p:spPr>
          <a:xfrm rot="169633">
            <a:off x="8156158" y="764050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Technische Änderungen haben keinen Impact auf die Fachlichkeit!</a:t>
            </a:r>
          </a:p>
        </p:txBody>
      </p:sp>
      <p:sp>
        <p:nvSpPr>
          <p:cNvPr id="256" name="Ziel 3…"/>
          <p:cNvSpPr/>
          <p:nvPr/>
        </p:nvSpPr>
        <p:spPr>
          <a:xfrm rot="1244897">
            <a:off x="15646153" y="2421215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Ziel 1…"/>
          <p:cNvSpPr/>
          <p:nvPr/>
        </p:nvSpPr>
        <p:spPr>
          <a:xfrm rot="18168453">
            <a:off x="-1345214" y="4812267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62" name="Ziel 2…"/>
          <p:cNvSpPr/>
          <p:nvPr/>
        </p:nvSpPr>
        <p:spPr>
          <a:xfrm rot="21198655">
            <a:off x="5646737" y="69302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Technische Änderungen haben keinen Impact auf die Fachlichkeit!</a:t>
            </a:r>
          </a:p>
        </p:txBody>
      </p:sp>
      <p:sp>
        <p:nvSpPr>
          <p:cNvPr id="263" name="Ziel 3…"/>
          <p:cNvSpPr/>
          <p:nvPr/>
        </p:nvSpPr>
        <p:spPr>
          <a:xfrm rot="1028760">
            <a:off x="13610208" y="1157873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51TjKI58LiL.jpg" descr="51TjKI58L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98" y="3427406"/>
            <a:ext cx="5080001" cy="678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Der entscheidende Punkt, um den es mir geht, ist auch der Grund,…"/>
          <p:cNvSpPr txBox="1"/>
          <p:nvPr/>
        </p:nvSpPr>
        <p:spPr>
          <a:xfrm>
            <a:off x="7117827" y="2353883"/>
            <a:ext cx="17638332" cy="900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Der </a:t>
            </a:r>
            <a:r>
              <a:rPr dirty="0" err="1"/>
              <a:t>entscheidende</a:t>
            </a:r>
            <a:r>
              <a:rPr dirty="0"/>
              <a:t> </a:t>
            </a:r>
            <a:r>
              <a:rPr dirty="0" err="1"/>
              <a:t>Punkt</a:t>
            </a:r>
            <a:r>
              <a:rPr dirty="0"/>
              <a:t>, um den es mir </a:t>
            </a:r>
            <a:r>
              <a:rPr dirty="0" err="1"/>
              <a:t>geht</a:t>
            </a:r>
            <a:r>
              <a:rPr dirty="0"/>
              <a:t>,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auch</a:t>
            </a:r>
            <a:r>
              <a:rPr dirty="0"/>
              <a:t> der </a:t>
            </a:r>
            <a:r>
              <a:rPr dirty="0" err="1"/>
              <a:t>Grund</a:t>
            </a:r>
            <a:r>
              <a:rPr dirty="0"/>
              <a:t>,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warum</a:t>
            </a:r>
            <a:r>
              <a:rPr dirty="0"/>
              <a:t> das </a:t>
            </a:r>
            <a:r>
              <a:rPr dirty="0" err="1"/>
              <a:t>Konzept</a:t>
            </a:r>
            <a:r>
              <a:rPr dirty="0"/>
              <a:t> „Domain Driven Design“ </a:t>
            </a:r>
            <a:r>
              <a:rPr dirty="0" err="1"/>
              <a:t>heißt</a:t>
            </a:r>
            <a:r>
              <a:rPr dirty="0"/>
              <a:t>: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Software </a:t>
            </a:r>
            <a:r>
              <a:rPr dirty="0" err="1"/>
              <a:t>entwickeln</a:t>
            </a:r>
            <a:r>
              <a:rPr dirty="0"/>
              <a:t>,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Fokus</a:t>
            </a: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primär</a:t>
            </a:r>
            <a:r>
              <a:rPr dirty="0"/>
              <a:t> auf den </a:t>
            </a:r>
            <a:r>
              <a:rPr dirty="0" err="1"/>
              <a:t>Technologien</a:t>
            </a:r>
            <a:r>
              <a:rPr dirty="0"/>
              <a:t> </a:t>
            </a:r>
            <a:r>
              <a:rPr dirty="0" err="1"/>
              <a:t>liegen</a:t>
            </a:r>
            <a:r>
              <a:rPr dirty="0"/>
              <a:t>, die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verwenden</a:t>
            </a:r>
            <a:r>
              <a:rPr dirty="0"/>
              <a:t>.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Stattdessen</a:t>
            </a:r>
            <a:r>
              <a:rPr dirty="0"/>
              <a:t>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Hauptaugenmerk</a:t>
            </a:r>
            <a:r>
              <a:rPr dirty="0"/>
              <a:t> auf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die </a:t>
            </a:r>
            <a:r>
              <a:rPr dirty="0" err="1">
                <a:sym typeface="Lato Bold"/>
              </a:rPr>
              <a:t>geschäftliche</a:t>
            </a:r>
            <a:r>
              <a:rPr dirty="0">
                <a:sym typeface="Lato Bold"/>
              </a:rPr>
              <a:t> </a:t>
            </a:r>
            <a:r>
              <a:rPr dirty="0" err="1">
                <a:sym typeface="Lato Bold"/>
              </a:rPr>
              <a:t>Seite</a:t>
            </a:r>
            <a:r>
              <a:rPr dirty="0"/>
              <a:t> </a:t>
            </a:r>
            <a:r>
              <a:rPr dirty="0" err="1"/>
              <a:t>richten</a:t>
            </a:r>
            <a:r>
              <a:rPr dirty="0"/>
              <a:t>, also auf den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fachlichen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Bereich</a:t>
            </a:r>
            <a:r>
              <a:rPr dirty="0"/>
              <a:t>, den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unserer</a:t>
            </a:r>
            <a:r>
              <a:rPr dirty="0"/>
              <a:t> Software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wollen</a:t>
            </a:r>
            <a:r>
              <a:rPr dirty="0"/>
              <a:t> -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kurz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: die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Domäne</a:t>
            </a:r>
            <a:r>
              <a:rPr dirty="0"/>
              <a:t>.</a:t>
            </a:r>
          </a:p>
        </p:txBody>
      </p:sp>
      <p:sp>
        <p:nvSpPr>
          <p:cNvPr id="270" name="Eric Evans"/>
          <p:cNvSpPr txBox="1"/>
          <p:nvPr/>
        </p:nvSpPr>
        <p:spPr>
          <a:xfrm>
            <a:off x="1158994" y="7834429"/>
            <a:ext cx="5955624" cy="245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Eric Evans</a:t>
            </a:r>
          </a:p>
        </p:txBody>
      </p:sp>
      <p:sp>
        <p:nvSpPr>
          <p:cNvPr id="271" name="„"/>
          <p:cNvSpPr txBox="1"/>
          <p:nvPr/>
        </p:nvSpPr>
        <p:spPr>
          <a:xfrm>
            <a:off x="6335385" y="1095297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272" name="„"/>
          <p:cNvSpPr txBox="1"/>
          <p:nvPr/>
        </p:nvSpPr>
        <p:spPr>
          <a:xfrm>
            <a:off x="17869636" y="8800128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34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79" name="Linien Linien" descr="Linien Linien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sp>
        <p:nvSpPr>
          <p:cNvPr id="28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284" name="Gruppieren"/>
          <p:cNvGrpSpPr/>
          <p:nvPr/>
        </p:nvGrpSpPr>
        <p:grpSpPr>
          <a:xfrm>
            <a:off x="407743" y="2523216"/>
            <a:ext cx="10004869" cy="1333261"/>
            <a:chOff x="0" y="-257928"/>
            <a:chExt cx="10004868" cy="1333259"/>
          </a:xfrm>
        </p:grpSpPr>
        <p:sp>
          <p:nvSpPr>
            <p:cNvPr id="282" name="[               ]"/>
            <p:cNvSpPr txBox="1"/>
            <p:nvPr/>
          </p:nvSpPr>
          <p:spPr>
            <a:xfrm>
              <a:off x="0" y="-257928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3" name="Feiner Pinselstrich…"/>
            <p:cNvSpPr txBox="1"/>
            <p:nvPr/>
          </p:nvSpPr>
          <p:spPr>
            <a:xfrm>
              <a:off x="3468185" y="-126869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  <p:grpSp>
        <p:nvGrpSpPr>
          <p:cNvPr id="288" name="Gruppieren"/>
          <p:cNvGrpSpPr/>
          <p:nvPr/>
        </p:nvGrpSpPr>
        <p:grpSpPr>
          <a:xfrm>
            <a:off x="-980221" y="8667898"/>
            <a:ext cx="10230295" cy="2193751"/>
            <a:chOff x="28575" y="0"/>
            <a:chExt cx="10230293" cy="2193750"/>
          </a:xfrm>
        </p:grpSpPr>
        <p:sp>
          <p:nvSpPr>
            <p:cNvPr id="285" name="[               ]"/>
            <p:cNvSpPr txBox="1"/>
            <p:nvPr/>
          </p:nvSpPr>
          <p:spPr>
            <a:xfrm>
              <a:off x="28575" y="860490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287" name="Grober Pinselstrich…"/>
            <p:cNvSpPr txBox="1"/>
            <p:nvPr/>
          </p:nvSpPr>
          <p:spPr>
            <a:xfrm>
              <a:off x="3496760" y="973280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Grober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Hohe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59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9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330" y="7951176"/>
            <a:ext cx="2856111" cy="1780091"/>
          </a:xfrm>
          <a:prstGeom prst="rect">
            <a:avLst/>
          </a:prstGeom>
        </p:spPr>
      </p:pic>
      <p:pic>
        <p:nvPicPr>
          <p:cNvPr id="297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003" y="3394382"/>
            <a:ext cx="1883515" cy="1107679"/>
          </a:xfrm>
          <a:prstGeom prst="rect">
            <a:avLst/>
          </a:prstGeom>
        </p:spPr>
      </p:pic>
      <p:pic>
        <p:nvPicPr>
          <p:cNvPr id="299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21456" y="2735460"/>
            <a:ext cx="2236447" cy="1333260"/>
          </a:xfrm>
          <a:prstGeom prst="rect">
            <a:avLst/>
          </a:prstGeom>
        </p:spPr>
      </p:pic>
      <p:pic>
        <p:nvPicPr>
          <p:cNvPr id="301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060694" y="531997"/>
            <a:ext cx="1883516" cy="1107679"/>
          </a:xfrm>
          <a:prstGeom prst="rect">
            <a:avLst/>
          </a:prstGeom>
        </p:spPr>
      </p:pic>
      <p:pic>
        <p:nvPicPr>
          <p:cNvPr id="303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464" y="1919228"/>
            <a:ext cx="1883516" cy="1107679"/>
          </a:xfrm>
          <a:prstGeom prst="rect">
            <a:avLst/>
          </a:prstGeom>
        </p:spPr>
      </p:pic>
      <p:pic>
        <p:nvPicPr>
          <p:cNvPr id="30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792" y="5811715"/>
            <a:ext cx="2856111" cy="1780090"/>
          </a:xfrm>
          <a:prstGeom prst="rect">
            <a:avLst/>
          </a:prstGeom>
        </p:spPr>
      </p:pic>
      <p:pic>
        <p:nvPicPr>
          <p:cNvPr id="307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pic>
        <p:nvPicPr>
          <p:cNvPr id="309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231156" y="5436151"/>
            <a:ext cx="1883516" cy="1107679"/>
          </a:xfrm>
          <a:prstGeom prst="rect">
            <a:avLst/>
          </a:prstGeom>
        </p:spPr>
      </p:pic>
      <p:sp>
        <p:nvSpPr>
          <p:cNvPr id="311" name="Oval"/>
          <p:cNvSpPr/>
          <p:nvPr/>
        </p:nvSpPr>
        <p:spPr>
          <a:xfrm>
            <a:off x="20346054" y="5544589"/>
            <a:ext cx="1471555" cy="844634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2" name="Oval"/>
          <p:cNvSpPr/>
          <p:nvPr/>
        </p:nvSpPr>
        <p:spPr>
          <a:xfrm>
            <a:off x="16389346" y="611128"/>
            <a:ext cx="192950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3" name="Oval Oval" descr="Oval Oval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609" y="923644"/>
            <a:ext cx="1547755" cy="1107679"/>
          </a:xfrm>
          <a:prstGeom prst="rect">
            <a:avLst/>
          </a:prstGeom>
        </p:spPr>
      </p:pic>
      <p:sp>
        <p:nvSpPr>
          <p:cNvPr id="315" name="Oval"/>
          <p:cNvSpPr/>
          <p:nvPr/>
        </p:nvSpPr>
        <p:spPr>
          <a:xfrm>
            <a:off x="8169371" y="8277513"/>
            <a:ext cx="2680893" cy="1587812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Oval"/>
          <p:cNvSpPr/>
          <p:nvPr/>
        </p:nvSpPr>
        <p:spPr>
          <a:xfrm>
            <a:off x="8467191" y="10933663"/>
            <a:ext cx="208525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20" name="Gruppieren"/>
          <p:cNvGrpSpPr/>
          <p:nvPr/>
        </p:nvGrpSpPr>
        <p:grpSpPr>
          <a:xfrm>
            <a:off x="-1008796" y="8667898"/>
            <a:ext cx="10258869" cy="2164999"/>
            <a:chOff x="0" y="0"/>
            <a:chExt cx="10258867" cy="2164998"/>
          </a:xfrm>
        </p:grpSpPr>
        <p:sp>
          <p:nvSpPr>
            <p:cNvPr id="317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18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19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2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324" name="Gruppieren"/>
          <p:cNvGrpSpPr/>
          <p:nvPr/>
        </p:nvGrpSpPr>
        <p:grpSpPr>
          <a:xfrm>
            <a:off x="407743" y="2571870"/>
            <a:ext cx="10004869" cy="1333261"/>
            <a:chOff x="0" y="0"/>
            <a:chExt cx="10004868" cy="1333259"/>
          </a:xfrm>
        </p:grpSpPr>
        <p:sp>
          <p:nvSpPr>
            <p:cNvPr id="322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323" name="Feiner Pinselstrich…"/>
            <p:cNvSpPr txBox="1"/>
            <p:nvPr/>
          </p:nvSpPr>
          <p:spPr>
            <a:xfrm>
              <a:off x="3468185" y="113103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3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31" name="A language structured around the domain model…"/>
          <p:cNvSpPr txBox="1"/>
          <p:nvPr/>
        </p:nvSpPr>
        <p:spPr>
          <a:xfrm>
            <a:off x="4800436" y="6332246"/>
            <a:ext cx="15297735" cy="231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A language structured around the domain model </a:t>
            </a:r>
          </a:p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and used by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all team members within a bounded context</a:t>
            </a:r>
            <a:r>
              <a:t> </a:t>
            </a:r>
          </a:p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to connect all the activities of the team with the software.</a:t>
            </a:r>
          </a:p>
        </p:txBody>
      </p:sp>
      <p:sp>
        <p:nvSpPr>
          <p:cNvPr id="332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sp>
        <p:nvSpPr>
          <p:cNvPr id="333" name="„"/>
          <p:cNvSpPr txBox="1"/>
          <p:nvPr/>
        </p:nvSpPr>
        <p:spPr>
          <a:xfrm>
            <a:off x="4015353" y="4596429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334" name="„"/>
          <p:cNvSpPr txBox="1"/>
          <p:nvPr/>
        </p:nvSpPr>
        <p:spPr>
          <a:xfrm>
            <a:off x="20221909" y="6096680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You can find the documents at the lager!"/>
          <p:cNvSpPr txBox="1"/>
          <p:nvPr/>
        </p:nvSpPr>
        <p:spPr>
          <a:xfrm>
            <a:off x="9128034" y="5641520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You can find the documents at the lager!</a:t>
            </a:r>
          </a:p>
        </p:txBody>
      </p:sp>
      <p:sp>
        <p:nvSpPr>
          <p:cNvPr id="34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4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42" name="„"/>
          <p:cNvSpPr txBox="1"/>
          <p:nvPr/>
        </p:nvSpPr>
        <p:spPr>
          <a:xfrm>
            <a:off x="10323537" y="4718335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43" name="„"/>
          <p:cNvSpPr txBox="1"/>
          <p:nvPr/>
        </p:nvSpPr>
        <p:spPr>
          <a:xfrm>
            <a:off x="21939119" y="4737108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44" name="Form"/>
          <p:cNvSpPr/>
          <p:nvPr/>
        </p:nvSpPr>
        <p:spPr>
          <a:xfrm>
            <a:off x="-3233882" y="1126843"/>
            <a:ext cx="274955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5" name="Form"/>
          <p:cNvSpPr/>
          <p:nvPr/>
        </p:nvSpPr>
        <p:spPr>
          <a:xfrm>
            <a:off x="-3231897" y="6100877"/>
            <a:ext cx="274955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Form"/>
          <p:cNvSpPr/>
          <p:nvPr/>
        </p:nvSpPr>
        <p:spPr>
          <a:xfrm>
            <a:off x="-1778794" y="3589337"/>
            <a:ext cx="15882938" cy="10675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7" name="Polygon"/>
          <p:cNvSpPr/>
          <p:nvPr/>
        </p:nvSpPr>
        <p:spPr>
          <a:xfrm>
            <a:off x="12803928" y="9905917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8" name="Polygon"/>
          <p:cNvSpPr/>
          <p:nvPr/>
        </p:nvSpPr>
        <p:spPr>
          <a:xfrm>
            <a:off x="2372107" y="4718335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9" name="Polygon"/>
          <p:cNvSpPr/>
          <p:nvPr/>
        </p:nvSpPr>
        <p:spPr>
          <a:xfrm>
            <a:off x="8427469" y="11701924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lub_pin_honorary_office_silver"/>
          <p:cNvSpPr txBox="1"/>
          <p:nvPr/>
        </p:nvSpPr>
        <p:spPr>
          <a:xfrm>
            <a:off x="-310362" y="5686881"/>
            <a:ext cx="14804881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club_pin_honorary_office_silver</a:t>
            </a:r>
          </a:p>
        </p:txBody>
      </p:sp>
      <p:sp>
        <p:nvSpPr>
          <p:cNvPr id="354" name="=…"/>
          <p:cNvSpPr txBox="1"/>
          <p:nvPr/>
        </p:nvSpPr>
        <p:spPr>
          <a:xfrm>
            <a:off x="4423622" y="7456433"/>
            <a:ext cx="5336913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=</a:t>
            </a:r>
          </a:p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Silberne Ehrennadel</a:t>
            </a:r>
          </a:p>
        </p:txBody>
      </p:sp>
      <p:sp>
        <p:nvSpPr>
          <p:cNvPr id="355" name="„"/>
          <p:cNvSpPr txBox="1"/>
          <p:nvPr/>
        </p:nvSpPr>
        <p:spPr>
          <a:xfrm>
            <a:off x="2043215" y="5116457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6" name="„"/>
          <p:cNvSpPr txBox="1"/>
          <p:nvPr/>
        </p:nvSpPr>
        <p:spPr>
          <a:xfrm>
            <a:off x="11276303" y="5126091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7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58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59" name="Form"/>
          <p:cNvSpPr/>
          <p:nvPr/>
        </p:nvSpPr>
        <p:spPr>
          <a:xfrm>
            <a:off x="10368756" y="-871935"/>
            <a:ext cx="15884129" cy="1572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Polygon"/>
          <p:cNvSpPr/>
          <p:nvPr/>
        </p:nvSpPr>
        <p:spPr>
          <a:xfrm>
            <a:off x="13388295" y="71080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Polygon"/>
          <p:cNvSpPr/>
          <p:nvPr/>
        </p:nvSpPr>
        <p:spPr>
          <a:xfrm>
            <a:off x="20345789" y="2559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Polygon"/>
          <p:cNvSpPr/>
          <p:nvPr/>
        </p:nvSpPr>
        <p:spPr>
          <a:xfrm>
            <a:off x="11136802" y="123217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uppieren"/>
          <p:cNvGrpSpPr/>
          <p:nvPr/>
        </p:nvGrpSpPr>
        <p:grpSpPr>
          <a:xfrm rot="20829230">
            <a:off x="5181412" y="-89544"/>
            <a:ext cx="14021176" cy="13895088"/>
            <a:chOff x="0" y="0"/>
            <a:chExt cx="14021175" cy="13895086"/>
          </a:xfrm>
        </p:grpSpPr>
        <p:grpSp>
          <p:nvGrpSpPr>
            <p:cNvPr id="145" name="Gruppieren"/>
            <p:cNvGrpSpPr/>
            <p:nvPr/>
          </p:nvGrpSpPr>
          <p:grpSpPr>
            <a:xfrm>
              <a:off x="0" y="0"/>
              <a:ext cx="14021176" cy="13895087"/>
              <a:chOff x="0" y="0"/>
              <a:chExt cx="14021175" cy="13895086"/>
            </a:xfrm>
          </p:grpSpPr>
          <p:sp>
            <p:nvSpPr>
              <p:cNvPr id="137" name="Tag 2…"/>
              <p:cNvSpPr/>
              <p:nvPr/>
            </p:nvSpPr>
            <p:spPr>
              <a:xfrm rot="1200000">
                <a:off x="1512737" y="1555176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III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Abschluss &amp; Feedback</a:t>
                </a:r>
              </a:p>
            </p:txBody>
          </p:sp>
          <p:pic>
            <p:nvPicPr>
              <p:cNvPr id="138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40" name="We are going deeper"/>
              <p:cNvSpPr txBox="1"/>
              <p:nvPr/>
            </p:nvSpPr>
            <p:spPr>
              <a:xfrm rot="1054792">
                <a:off x="5750427" y="546943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We are going deeper</a:t>
                </a:r>
              </a:p>
            </p:txBody>
          </p:sp>
          <p:sp>
            <p:nvSpPr>
              <p:cNvPr id="141" name="Personen"/>
              <p:cNvSpPr txBox="1"/>
              <p:nvPr/>
            </p:nvSpPr>
            <p:spPr>
              <a:xfrm rot="1054792">
                <a:off x="6945256" y="4810381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Personen</a:t>
                </a:r>
              </a:p>
            </p:txBody>
          </p:sp>
          <p:sp>
            <p:nvSpPr>
              <p:cNvPr id="142" name="Events"/>
              <p:cNvSpPr txBox="1"/>
              <p:nvPr/>
            </p:nvSpPr>
            <p:spPr>
              <a:xfrm rot="1054792">
                <a:off x="6052787" y="85579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Events</a:t>
                </a:r>
              </a:p>
            </p:txBody>
          </p:sp>
          <p:pic>
            <p:nvPicPr>
              <p:cNvPr id="143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0276" y="6329765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46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686473" y="785447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uppieren"/>
          <p:cNvGrpSpPr/>
          <p:nvPr/>
        </p:nvGrpSpPr>
        <p:grpSpPr>
          <a:xfrm rot="322094">
            <a:off x="6172465" y="932630"/>
            <a:ext cx="12039070" cy="11850740"/>
            <a:chOff x="0" y="0"/>
            <a:chExt cx="12039069" cy="11850738"/>
          </a:xfrm>
        </p:grpSpPr>
        <p:grpSp>
          <p:nvGrpSpPr>
            <p:cNvPr id="152" name="Gruppieren"/>
            <p:cNvGrpSpPr/>
            <p:nvPr/>
          </p:nvGrpSpPr>
          <p:grpSpPr>
            <a:xfrm>
              <a:off x="-1" y="-1"/>
              <a:ext cx="12039070" cy="11850739"/>
              <a:chOff x="0" y="0"/>
              <a:chExt cx="12039069" cy="11850738"/>
            </a:xfrm>
          </p:grpSpPr>
          <p:sp>
            <p:nvSpPr>
              <p:cNvPr id="150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Willkommen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Theorie DDD &amp; hex. Architektur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Vorbereitung des Projekts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Vorstellung Aufgabenstellung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</a:t>
                </a:r>
              </a:p>
            </p:txBody>
          </p:sp>
          <p:sp>
            <p:nvSpPr>
              <p:cNvPr id="151" name="Räume"/>
              <p:cNvSpPr txBox="1"/>
              <p:nvPr/>
            </p:nvSpPr>
            <p:spPr>
              <a:xfrm rot="21248498">
                <a:off x="5852815" y="900904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Räume</a:t>
                </a:r>
              </a:p>
            </p:txBody>
          </p:sp>
        </p:grpSp>
        <p:pic>
          <p:nvPicPr>
            <p:cNvPr id="153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55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58" name="Agenda"/>
          <p:cNvSpPr/>
          <p:nvPr/>
        </p:nvSpPr>
        <p:spPr>
          <a:xfrm rot="20992727">
            <a:off x="6694149" y="14656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10769517" y="1822689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70" name="Ubiquitous Language"/>
          <p:cNvSpPr txBox="1"/>
          <p:nvPr/>
        </p:nvSpPr>
        <p:spPr>
          <a:xfrm>
            <a:off x="5951184" y="93180"/>
            <a:ext cx="19989851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71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Race != Breed"/>
          <p:cNvSpPr txBox="1"/>
          <p:nvPr/>
        </p:nvSpPr>
        <p:spPr>
          <a:xfrm>
            <a:off x="9877578" y="6326439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Race != Breed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Übersetzung bedeutet Genauigkeitsverlust &amp; Begriffe müssen jedes  mal übersetzt werden…"/>
          <p:cNvSpPr txBox="1"/>
          <p:nvPr/>
        </p:nvSpPr>
        <p:spPr>
          <a:xfrm>
            <a:off x="2874290" y="5706094"/>
            <a:ext cx="18635420" cy="4094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Übersetzung</a:t>
            </a:r>
            <a:r>
              <a:rPr dirty="0"/>
              <a:t>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Genauigkeitsverlust</a:t>
            </a:r>
            <a:r>
              <a:rPr dirty="0"/>
              <a:t> &amp; </a:t>
            </a:r>
            <a:r>
              <a:rPr dirty="0" err="1"/>
              <a:t>Begriffe</a:t>
            </a:r>
            <a:r>
              <a:rPr dirty="0"/>
              <a:t> </a:t>
            </a:r>
            <a:r>
              <a:rPr dirty="0" err="1"/>
              <a:t>müssen</a:t>
            </a:r>
            <a:r>
              <a:rPr dirty="0"/>
              <a:t> </a:t>
            </a:r>
            <a:r>
              <a:rPr dirty="0" err="1"/>
              <a:t>jedes</a:t>
            </a:r>
            <a:r>
              <a:rPr dirty="0"/>
              <a:t> </a:t>
            </a:r>
            <a:r>
              <a:rPr lang="de-DE" dirty="0"/>
              <a:t>M</a:t>
            </a:r>
            <a:r>
              <a:t>al </a:t>
            </a:r>
            <a:r>
              <a:rPr dirty="0" err="1"/>
              <a:t>übersetzt</a:t>
            </a:r>
            <a:r>
              <a:rPr dirty="0"/>
              <a:t> </a:t>
            </a:r>
            <a:r>
              <a:rPr dirty="0" err="1"/>
              <a:t>werden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Missverständnisse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häufiger</a:t>
            </a:r>
            <a:r>
              <a:rPr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Code und </a:t>
            </a:r>
            <a:r>
              <a:rPr dirty="0" err="1"/>
              <a:t>Realität</a:t>
            </a:r>
            <a:r>
              <a:rPr dirty="0"/>
              <a:t> </a:t>
            </a:r>
            <a:r>
              <a:rPr dirty="0" err="1"/>
              <a:t>weichen</a:t>
            </a:r>
            <a:r>
              <a:rPr dirty="0"/>
              <a:t> </a:t>
            </a:r>
            <a:r>
              <a:rPr dirty="0" err="1"/>
              <a:t>eher</a:t>
            </a:r>
            <a:r>
              <a:rPr dirty="0"/>
              <a:t> und </a:t>
            </a:r>
            <a:r>
              <a:rPr dirty="0" err="1"/>
              <a:t>stärker</a:t>
            </a:r>
            <a:r>
              <a:rPr dirty="0"/>
              <a:t> </a:t>
            </a:r>
            <a:r>
              <a:rPr dirty="0" err="1"/>
              <a:t>voneinander</a:t>
            </a:r>
            <a:r>
              <a:rPr dirty="0"/>
              <a:t> ab und                             </a:t>
            </a:r>
            <a:r>
              <a:rPr dirty="0" err="1"/>
              <a:t>erschwer</a:t>
            </a:r>
            <a:r>
              <a:rPr lang="de-DE" dirty="0"/>
              <a:t>en</a:t>
            </a:r>
            <a:r>
              <a:rPr dirty="0"/>
              <a:t> die </a:t>
            </a:r>
            <a:r>
              <a:rPr dirty="0" err="1"/>
              <a:t>Orientierung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Code</a:t>
            </a:r>
          </a:p>
        </p:txBody>
      </p:sp>
      <p:sp>
        <p:nvSpPr>
          <p:cNvPr id="38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8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387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391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388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89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90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92" name="Bestellung"/>
          <p:cNvSpPr/>
          <p:nvPr/>
        </p:nvSpPr>
        <p:spPr>
          <a:xfrm>
            <a:off x="2728197" y="4052240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393" name="Warenkorb"/>
          <p:cNvSpPr/>
          <p:nvPr/>
        </p:nvSpPr>
        <p:spPr>
          <a:xfrm>
            <a:off x="682180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394" name="Artikel"/>
          <p:cNvSpPr/>
          <p:nvPr/>
        </p:nvSpPr>
        <p:spPr>
          <a:xfrm>
            <a:off x="7224800" y="7174946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395" name="Rabatt-Code"/>
          <p:cNvSpPr/>
          <p:nvPr/>
        </p:nvSpPr>
        <p:spPr>
          <a:xfrm>
            <a:off x="3640439" y="738802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396" name="Produkt"/>
          <p:cNvSpPr/>
          <p:nvPr/>
        </p:nvSpPr>
        <p:spPr>
          <a:xfrm>
            <a:off x="1228197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397" name="Adresse"/>
          <p:cNvSpPr/>
          <p:nvPr/>
        </p:nvSpPr>
        <p:spPr>
          <a:xfrm>
            <a:off x="14834978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398" name="Kontodaten"/>
          <p:cNvSpPr/>
          <p:nvPr/>
        </p:nvSpPr>
        <p:spPr>
          <a:xfrm>
            <a:off x="11721402" y="6944741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399" name="Paypal"/>
          <p:cNvSpPr/>
          <p:nvPr/>
        </p:nvSpPr>
        <p:spPr>
          <a:xfrm>
            <a:off x="9599479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00" name="Kreditkarte"/>
          <p:cNvSpPr/>
          <p:nvPr/>
        </p:nvSpPr>
        <p:spPr>
          <a:xfrm>
            <a:off x="13037886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01" name="Girokonto"/>
          <p:cNvSpPr/>
          <p:nvPr/>
        </p:nvSpPr>
        <p:spPr>
          <a:xfrm>
            <a:off x="16671081" y="10206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02" name="Versand-adresse"/>
          <p:cNvSpPr/>
          <p:nvPr/>
        </p:nvSpPr>
        <p:spPr>
          <a:xfrm>
            <a:off x="19512950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03" name="Bestell-gewicht"/>
          <p:cNvSpPr/>
          <p:nvPr/>
        </p:nvSpPr>
        <p:spPr>
          <a:xfrm>
            <a:off x="21003469" y="2269813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0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1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1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1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1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1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1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1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1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1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1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2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2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2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2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2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2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2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2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2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2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35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39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36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37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38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40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41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42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43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44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45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46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47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48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49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50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51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52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53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54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55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456" name="Hohe Kopplung innerhalb…"/>
          <p:cNvSpPr txBox="1"/>
          <p:nvPr/>
        </p:nvSpPr>
        <p:spPr>
          <a:xfrm>
            <a:off x="2350455" y="5326062"/>
            <a:ext cx="23062133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Hohe Kopplung innerhalb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Wenige Abhängigkeiten dazwischen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ore Domain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Core 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Herzstück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Profit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Einzigartig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Nur die Besten</a:t>
            </a:r>
          </a:p>
        </p:txBody>
      </p:sp>
      <p:sp>
        <p:nvSpPr>
          <p:cNvPr id="462" name="Supporting Subdomain…"/>
          <p:cNvSpPr/>
          <p:nvPr/>
        </p:nvSpPr>
        <p:spPr>
          <a:xfrm rot="169633">
            <a:off x="8280115" y="728634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Supporting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Gibt keine Standardlösung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Wichtig, aber nicht so wichtig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outsourcen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weniger investieren</a:t>
            </a:r>
          </a:p>
        </p:txBody>
      </p:sp>
      <p:sp>
        <p:nvSpPr>
          <p:cNvPr id="463" name="Generic Subdomain…"/>
          <p:cNvSpPr/>
          <p:nvPr/>
        </p:nvSpPr>
        <p:spPr>
          <a:xfrm rot="1244897">
            <a:off x="16124271" y="220871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Generic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kaufen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Open Source</a:t>
            </a:r>
          </a:p>
        </p:txBody>
      </p:sp>
      <p:grpSp>
        <p:nvGrpSpPr>
          <p:cNvPr id="46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6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6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6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73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7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7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7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7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78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79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80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81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82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83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84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85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86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87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88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89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90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91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92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93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9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50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0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0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0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0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50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50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50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50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50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51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51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51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51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51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51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51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51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51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51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520" name="Core Domain"/>
          <p:cNvSpPr txBox="1"/>
          <p:nvPr/>
        </p:nvSpPr>
        <p:spPr>
          <a:xfrm>
            <a:off x="7811734" y="3300044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1" name="Core Domain"/>
          <p:cNvSpPr txBox="1"/>
          <p:nvPr/>
        </p:nvSpPr>
        <p:spPr>
          <a:xfrm>
            <a:off x="-1208952" y="5775500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2" name="Generic Subdomain"/>
          <p:cNvSpPr txBox="1"/>
          <p:nvPr/>
        </p:nvSpPr>
        <p:spPr>
          <a:xfrm>
            <a:off x="3680195" y="9578941"/>
            <a:ext cx="6998026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Generic Subdomain</a:t>
            </a:r>
          </a:p>
        </p:txBody>
      </p:sp>
      <p:sp>
        <p:nvSpPr>
          <p:cNvPr id="523" name="Supporting / Generic Subdomain"/>
          <p:cNvSpPr txBox="1"/>
          <p:nvPr/>
        </p:nvSpPr>
        <p:spPr>
          <a:xfrm>
            <a:off x="14408906" y="798734"/>
            <a:ext cx="8055323" cy="397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Supporting / Generic Subdomain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530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Event Storming"/>
          <p:cNvSpPr txBox="1"/>
          <p:nvPr/>
        </p:nvSpPr>
        <p:spPr>
          <a:xfrm>
            <a:off x="18327332" y="11037330"/>
            <a:ext cx="41582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https://www.youtube.com/watch?v=9MGaB7GhE4g"/>
          <p:cNvSpPr txBox="1"/>
          <p:nvPr/>
        </p:nvSpPr>
        <p:spPr>
          <a:xfrm>
            <a:off x="1003242" y="12891689"/>
            <a:ext cx="5913248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https://www.youtube.com/watch?v=9MGaB7GhE4g</a:t>
            </a:r>
          </a:p>
        </p:txBody>
      </p:sp>
      <p:grpSp>
        <p:nvGrpSpPr>
          <p:cNvPr id="537" name="Gruppieren"/>
          <p:cNvGrpSpPr/>
          <p:nvPr/>
        </p:nvGrpSpPr>
        <p:grpSpPr>
          <a:xfrm>
            <a:off x="-835164" y="3632096"/>
            <a:ext cx="10258868" cy="2164999"/>
            <a:chOff x="0" y="0"/>
            <a:chExt cx="10258867" cy="2164998"/>
          </a:xfrm>
        </p:grpSpPr>
        <p:sp>
          <p:nvSpPr>
            <p:cNvPr id="53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3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3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38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Event Storming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grpSp>
        <p:nvGrpSpPr>
          <p:cNvPr id="558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55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5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57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59" name="Bounded-Context-Bestimmung ist nicht immer einfach…"/>
          <p:cNvSpPr txBox="1"/>
          <p:nvPr/>
        </p:nvSpPr>
        <p:spPr>
          <a:xfrm>
            <a:off x="3418787" y="5626241"/>
            <a:ext cx="18635420" cy="261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Bounded-Context-</a:t>
            </a:r>
            <a:r>
              <a:rPr dirty="0" err="1"/>
              <a:t>Bestimmung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einfach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Es </a:t>
            </a:r>
            <a:r>
              <a:rPr dirty="0" err="1"/>
              <a:t>gibt</a:t>
            </a:r>
            <a:r>
              <a:rPr dirty="0"/>
              <a:t> Tools (</a:t>
            </a:r>
            <a:r>
              <a:rPr dirty="0" err="1"/>
              <a:t>z.B.</a:t>
            </a:r>
            <a:r>
              <a:rPr dirty="0"/>
              <a:t> Event </a:t>
            </a:r>
            <a:r>
              <a:rPr dirty="0" err="1"/>
              <a:t>Stor</a:t>
            </a:r>
            <a:r>
              <a:rPr lang="de-DE" dirty="0"/>
              <a:t>m</a:t>
            </a:r>
            <a:r>
              <a:rPr dirty="0" err="1"/>
              <a:t>ing</a:t>
            </a:r>
            <a:r>
              <a:rPr dirty="0"/>
              <a:t>), die </a:t>
            </a:r>
            <a:r>
              <a:rPr dirty="0" err="1"/>
              <a:t>dabei</a:t>
            </a:r>
            <a:r>
              <a:rPr dirty="0"/>
              <a:t> </a:t>
            </a: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können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Es </a:t>
            </a:r>
            <a:r>
              <a:rPr dirty="0" err="1"/>
              <a:t>geht</a:t>
            </a:r>
            <a:r>
              <a:rPr dirty="0"/>
              <a:t> in </a:t>
            </a:r>
            <a:r>
              <a:rPr dirty="0" err="1"/>
              <a:t>erster</a:t>
            </a:r>
            <a:r>
              <a:rPr dirty="0"/>
              <a:t> Linie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nicht</a:t>
            </a:r>
            <a:r>
              <a:rPr dirty="0"/>
              <a:t> um </a:t>
            </a:r>
            <a:r>
              <a:rPr dirty="0" err="1"/>
              <a:t>Daten</a:t>
            </a:r>
            <a:r>
              <a:rPr dirty="0"/>
              <a:t>, </a:t>
            </a:r>
            <a:r>
              <a:rPr dirty="0" err="1"/>
              <a:t>sondern</a:t>
            </a:r>
            <a:r>
              <a:rPr dirty="0"/>
              <a:t> um den </a:t>
            </a:r>
            <a:r>
              <a:rPr dirty="0" err="1"/>
              <a:t>Prozess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pieren"/>
          <p:cNvGrpSpPr/>
          <p:nvPr/>
        </p:nvGrpSpPr>
        <p:grpSpPr>
          <a:xfrm>
            <a:off x="14499753" y="1072803"/>
            <a:ext cx="11097659" cy="10784738"/>
            <a:chOff x="1522362" y="1564801"/>
            <a:chExt cx="11097658" cy="10784736"/>
          </a:xfrm>
        </p:grpSpPr>
        <p:grpSp>
          <p:nvGrpSpPr>
            <p:cNvPr id="170" name="Gruppieren"/>
            <p:cNvGrpSpPr/>
            <p:nvPr/>
          </p:nvGrpSpPr>
          <p:grpSpPr>
            <a:xfrm>
              <a:off x="1522362" y="1564801"/>
              <a:ext cx="11097658" cy="10784736"/>
              <a:chOff x="1522362" y="1564801"/>
              <a:chExt cx="11097657" cy="10784735"/>
            </a:xfrm>
          </p:grpSpPr>
          <p:sp>
            <p:nvSpPr>
              <p:cNvPr id="162" name="Tag 2…"/>
              <p:cNvSpPr/>
              <p:nvPr/>
            </p:nvSpPr>
            <p:spPr>
              <a:xfrm rot="1200000">
                <a:off x="1522362" y="15648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III</a:t>
                </a: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lang="de-DE" dirty="0"/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CodingChallenge</a:t>
                </a:r>
                <a:r>
                  <a:rPr dirty="0"/>
                  <a:t>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Abschluss</a:t>
                </a:r>
                <a:r>
                  <a:rPr dirty="0"/>
                  <a:t> &amp; Feedback</a:t>
                </a:r>
              </a:p>
            </p:txBody>
          </p:sp>
          <p:pic>
            <p:nvPicPr>
              <p:cNvPr id="163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65" name="We are going deeper"/>
              <p:cNvSpPr txBox="1"/>
              <p:nvPr/>
            </p:nvSpPr>
            <p:spPr>
              <a:xfrm rot="1054792">
                <a:off x="7987860" y="7285390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We are going deeper</a:t>
                </a:r>
              </a:p>
            </p:txBody>
          </p:sp>
          <p:sp>
            <p:nvSpPr>
              <p:cNvPr id="166" name="Personen"/>
              <p:cNvSpPr txBox="1"/>
              <p:nvPr/>
            </p:nvSpPr>
            <p:spPr>
              <a:xfrm rot="1054792">
                <a:off x="8003072" y="6307455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Personen</a:t>
                </a:r>
                <a:endParaRPr dirty="0"/>
              </a:p>
            </p:txBody>
          </p:sp>
          <p:sp>
            <p:nvSpPr>
              <p:cNvPr id="167" name="Events"/>
              <p:cNvSpPr txBox="1"/>
              <p:nvPr/>
            </p:nvSpPr>
            <p:spPr>
              <a:xfrm rot="1054792">
                <a:off x="6019660" y="102200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Events</a:t>
                </a:r>
              </a:p>
            </p:txBody>
          </p:sp>
          <p:pic>
            <p:nvPicPr>
              <p:cNvPr id="168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9805" y="6622174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71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570970" y="818324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uppieren"/>
          <p:cNvGrpSpPr/>
          <p:nvPr/>
        </p:nvGrpSpPr>
        <p:grpSpPr>
          <a:xfrm>
            <a:off x="5177695" y="1063176"/>
            <a:ext cx="10995705" cy="10784737"/>
            <a:chOff x="521682" y="533000"/>
            <a:chExt cx="10995703" cy="10784736"/>
          </a:xfrm>
        </p:grpSpPr>
        <p:grpSp>
          <p:nvGrpSpPr>
            <p:cNvPr id="177" name="Gruppieren"/>
            <p:cNvGrpSpPr/>
            <p:nvPr/>
          </p:nvGrpSpPr>
          <p:grpSpPr>
            <a:xfrm>
              <a:off x="521682" y="533000"/>
              <a:ext cx="10995703" cy="10784736"/>
              <a:chOff x="521683" y="533001"/>
              <a:chExt cx="10995702" cy="10784735"/>
            </a:xfrm>
          </p:grpSpPr>
          <p:sp>
            <p:nvSpPr>
              <p:cNvPr id="175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Willkommen</a:t>
                </a:r>
                <a:r>
                  <a:rPr dirty="0"/>
                  <a:t>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Theorie</a:t>
                </a:r>
                <a:r>
                  <a:rPr dirty="0"/>
                  <a:t> DDD &amp; hex. </a:t>
                </a:r>
                <a:r>
                  <a:rPr dirty="0" err="1"/>
                  <a:t>Architektur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Mittag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Vorbereitung</a:t>
                </a:r>
                <a:r>
                  <a:rPr dirty="0"/>
                  <a:t> des </a:t>
                </a:r>
                <a:r>
                  <a:rPr dirty="0" err="1"/>
                  <a:t>Projekts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Vorstellung</a:t>
                </a:r>
                <a:r>
                  <a:rPr dirty="0"/>
                  <a:t> </a:t>
                </a:r>
                <a:r>
                  <a:rPr dirty="0" err="1"/>
                  <a:t>Aufgabenstellung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</a:t>
                </a:r>
              </a:p>
            </p:txBody>
          </p:sp>
          <p:sp>
            <p:nvSpPr>
              <p:cNvPr id="176" name="Räume"/>
              <p:cNvSpPr txBox="1"/>
              <p:nvPr/>
            </p:nvSpPr>
            <p:spPr>
              <a:xfrm rot="21248498">
                <a:off x="5862440" y="930016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Räume</a:t>
                </a:r>
                <a:endParaRPr dirty="0"/>
              </a:p>
            </p:txBody>
          </p:sp>
        </p:grpSp>
        <p:pic>
          <p:nvPicPr>
            <p:cNvPr id="178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80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83" name="Agenda"/>
          <p:cNvSpPr/>
          <p:nvPr/>
        </p:nvSpPr>
        <p:spPr>
          <a:xfrm rot="20457733">
            <a:off x="-3998378" y="40310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56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6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57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56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56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6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6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5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7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58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57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58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58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58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8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8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58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8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0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58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9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9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0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59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59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9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9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59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60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60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0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0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6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62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1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2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6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6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2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3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2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63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3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3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4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64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63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3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4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6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4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6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64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663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5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5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5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62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65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5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5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65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61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80" name="Gruppieren"/>
          <p:cNvGrpSpPr/>
          <p:nvPr/>
        </p:nvGrpSpPr>
        <p:grpSpPr>
          <a:xfrm rot="20907557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66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7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66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66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6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66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67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6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68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68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68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68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694" name="Gruppieren"/>
          <p:cNvGrpSpPr/>
          <p:nvPr/>
        </p:nvGrpSpPr>
        <p:grpSpPr>
          <a:xfrm>
            <a:off x="5535207" y="1553284"/>
            <a:ext cx="13313586" cy="10609432"/>
            <a:chOff x="0" y="0"/>
            <a:chExt cx="13313585" cy="10609430"/>
          </a:xfrm>
        </p:grpSpPr>
        <p:sp>
          <p:nvSpPr>
            <p:cNvPr id="685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93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686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687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688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689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690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691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692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69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9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70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70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70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0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0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7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0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2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71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2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7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1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7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2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4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2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4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73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73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2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73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3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73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73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7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4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75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4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5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7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5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7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5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67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5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4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766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84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6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7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83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77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77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73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7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77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79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78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782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798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8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8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8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9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79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9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9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9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79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9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15" name="Gruppieren"/>
          <p:cNvGrpSpPr/>
          <p:nvPr/>
        </p:nvGrpSpPr>
        <p:grpSpPr>
          <a:xfrm rot="21600000"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799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3600" dirty="0"/>
                <a:t>Attribute </a:t>
              </a:r>
              <a:r>
                <a:rPr sz="3600" dirty="0" err="1"/>
                <a:t>können</a:t>
              </a:r>
              <a:r>
                <a:rPr sz="3600" dirty="0"/>
                <a:t> </a:t>
              </a:r>
              <a:r>
                <a:rPr sz="3600" dirty="0" err="1"/>
                <a:t>sich</a:t>
              </a:r>
              <a:r>
                <a:rPr sz="3600" dirty="0"/>
                <a:t> </a:t>
              </a:r>
              <a:r>
                <a:rPr sz="3600" dirty="0" err="1"/>
                <a:t>ändern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3600" dirty="0" err="1"/>
                <a:t>Durchläuft</a:t>
              </a:r>
              <a:r>
                <a:rPr sz="3600" dirty="0"/>
                <a:t> </a:t>
              </a:r>
              <a:r>
                <a:rPr sz="3600" dirty="0" err="1"/>
                <a:t>einen</a:t>
              </a:r>
              <a:r>
                <a:rPr sz="3600" dirty="0"/>
                <a:t> </a:t>
              </a:r>
              <a:r>
                <a:rPr sz="3600" dirty="0" err="1"/>
                <a:t>Lebenszyklus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3600" dirty="0" err="1"/>
                <a:t>Ist</a:t>
              </a:r>
              <a:r>
                <a:rPr sz="3600" dirty="0"/>
                <a:t> </a:t>
              </a:r>
              <a:r>
                <a:rPr sz="3600" dirty="0" err="1"/>
                <a:t>über</a:t>
              </a:r>
              <a:r>
                <a:rPr sz="3600" dirty="0"/>
                <a:t> </a:t>
              </a:r>
              <a:r>
                <a:rPr sz="3600" dirty="0" err="1"/>
                <a:t>eine</a:t>
              </a:r>
              <a:r>
                <a:rPr sz="3600" dirty="0"/>
                <a:t> </a:t>
              </a:r>
              <a:r>
                <a:rPr sz="3600" dirty="0" err="1"/>
                <a:t>eine</a:t>
              </a:r>
              <a:r>
                <a:rPr sz="3600" dirty="0"/>
                <a:t> </a:t>
              </a:r>
              <a:r>
                <a:rPr sz="3600" dirty="0" err="1"/>
                <a:t>eindeutige</a:t>
              </a:r>
              <a:r>
                <a:rPr sz="3600" dirty="0"/>
                <a:t> ID </a:t>
              </a:r>
              <a:r>
                <a:rPr sz="3600" dirty="0" err="1"/>
                <a:t>identifizierbar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3600" dirty="0"/>
                <a:t>Hat </a:t>
              </a:r>
              <a:r>
                <a:rPr sz="3600" dirty="0" err="1"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rPr sz="3600" dirty="0"/>
                <a:t> </a:t>
              </a:r>
              <a:r>
                <a:rPr sz="3600" dirty="0" err="1"/>
                <a:t>mit</a:t>
              </a:r>
              <a:r>
                <a:rPr sz="3600" dirty="0"/>
                <a:t> </a:t>
              </a:r>
              <a:r>
                <a:rPr sz="3600" dirty="0" err="1"/>
                <a:t>einer</a:t>
              </a:r>
              <a:r>
                <a:rPr sz="3600" dirty="0"/>
                <a:t> </a:t>
              </a:r>
              <a:r>
                <a:rPr sz="3600" dirty="0" err="1"/>
                <a:t>Datenbank</a:t>
              </a:r>
              <a:r>
                <a:rPr sz="3600" dirty="0"/>
                <a:t>-Entity </a:t>
              </a:r>
              <a:r>
                <a:rPr sz="3600" dirty="0" err="1"/>
                <a:t>zu</a:t>
              </a:r>
              <a:r>
                <a:rPr lang="de-DE" sz="3600" dirty="0"/>
                <a:t> </a:t>
              </a:r>
              <a:r>
                <a:rPr sz="3600" dirty="0"/>
                <a:t>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grpSp>
          <p:nvGrpSpPr>
            <p:cNvPr id="810" name="Gruppieren"/>
            <p:cNvGrpSpPr/>
            <p:nvPr/>
          </p:nvGrpSpPr>
          <p:grpSpPr>
            <a:xfrm>
              <a:off x="3321334" y="6018896"/>
              <a:ext cx="5244233" cy="5352176"/>
              <a:chOff x="-69851" y="-69850"/>
              <a:chExt cx="5244231" cy="5352174"/>
            </a:xfrm>
          </p:grpSpPr>
          <p:grpSp>
            <p:nvGrpSpPr>
              <p:cNvPr id="802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801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00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03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80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6" name="nummer: UUID…"/>
              <p:cNvSpPr txBox="1"/>
              <p:nvPr/>
            </p:nvSpPr>
            <p:spPr>
              <a:xfrm>
                <a:off x="328520" y="1518448"/>
                <a:ext cx="4044751" cy="19909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nummer</a:t>
                </a:r>
                <a:r>
                  <a:rPr sz="2400" dirty="0"/>
                  <a:t>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/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rabatt</a:t>
                </a:r>
                <a:r>
                  <a:rPr sz="2400" dirty="0"/>
                  <a:t>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farbe</a:t>
                </a:r>
                <a:r>
                  <a:rPr sz="2400" dirty="0"/>
                  <a:t>: </a:t>
                </a:r>
                <a:r>
                  <a:rPr sz="2400" dirty="0" err="1"/>
                  <a:t>Farbe</a:t>
                </a:r>
                <a:endParaRPr sz="2400" dirty="0"/>
              </a:p>
            </p:txBody>
          </p:sp>
          <p:pic>
            <p:nvPicPr>
              <p:cNvPr id="80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9" name="berechnePreis() : BigDecimal"/>
              <p:cNvSpPr txBox="1"/>
              <p:nvPr/>
            </p:nvSpPr>
            <p:spPr>
              <a:xfrm>
                <a:off x="310354" y="4319557"/>
                <a:ext cx="4454742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berechnePreis</a:t>
                </a:r>
                <a:r>
                  <a:rPr sz="2400" dirty="0"/>
                  <a:t>() : </a:t>
                </a:r>
                <a:r>
                  <a:rPr sz="2400" dirty="0" err="1"/>
                  <a:t>BigDecimal</a:t>
                </a:r>
                <a:endParaRPr sz="2400" dirty="0"/>
              </a:p>
            </p:txBody>
          </p:sp>
        </p:grpSp>
        <p:pic>
          <p:nvPicPr>
            <p:cNvPr id="8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479" y="2372474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149" y="5442512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818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816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817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819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829" name="Gruppieren"/>
          <p:cNvGrpSpPr/>
          <p:nvPr/>
        </p:nvGrpSpPr>
        <p:grpSpPr>
          <a:xfrm rot="14242017">
            <a:off x="-11398126" y="11988451"/>
            <a:ext cx="13313586" cy="10609431"/>
            <a:chOff x="0" y="0"/>
            <a:chExt cx="13313585" cy="10609430"/>
          </a:xfrm>
        </p:grpSpPr>
        <p:sp>
          <p:nvSpPr>
            <p:cNvPr id="820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828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821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822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823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824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825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826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827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83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3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84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83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83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3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3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8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4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5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84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5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8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5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8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5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7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5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7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86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86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6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6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86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87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87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7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7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87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89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8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89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88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8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8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8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8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9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0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9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90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0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0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0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91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91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90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0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1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91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1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91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91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933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92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2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377" y="2410843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2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426" y="508717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32" name="Gruppieren"/>
            <p:cNvGrpSpPr/>
            <p:nvPr/>
          </p:nvGrpSpPr>
          <p:grpSpPr>
            <a:xfrm>
              <a:off x="3321334" y="6128899"/>
              <a:ext cx="5244234" cy="3335796"/>
              <a:chOff x="-69851" y="-69851"/>
              <a:chExt cx="5244232" cy="3335794"/>
            </a:xfrm>
          </p:grpSpPr>
          <p:grpSp>
            <p:nvGrpSpPr>
              <p:cNvPr id="927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92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2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2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92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31" name="wert: String…"/>
              <p:cNvSpPr txBox="1"/>
              <p:nvPr/>
            </p:nvSpPr>
            <p:spPr>
              <a:xfrm>
                <a:off x="299015" y="1153774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modell</a:t>
                </a:r>
                <a:r>
                  <a:rPr dirty="0"/>
                  <a:t>: </a:t>
                </a:r>
                <a:r>
                  <a:rPr dirty="0" err="1"/>
                  <a:t>Farbmodell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950" name="Gruppieren"/>
          <p:cNvGrpSpPr/>
          <p:nvPr/>
        </p:nvGrpSpPr>
        <p:grpSpPr>
          <a:xfrm rot="3859508">
            <a:off x="-14092618" y="-8253702"/>
            <a:ext cx="11886904" cy="11850738"/>
            <a:chOff x="0" y="0"/>
            <a:chExt cx="11886902" cy="11850737"/>
          </a:xfrm>
        </p:grpSpPr>
        <p:sp>
          <p:nvSpPr>
            <p:cNvPr id="93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94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93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93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3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3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93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9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9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95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95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5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5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96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96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96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61" name="Rechteck Rechteck" descr="Rechteck Rechteck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6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965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6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8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97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7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73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8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97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97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75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7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979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8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0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8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85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8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0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99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99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89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993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9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99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99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96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00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0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01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0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0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0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1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01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1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1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1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01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1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27" name="Gruppieren"/>
          <p:cNvGrpSpPr/>
          <p:nvPr/>
        </p:nvGrpSpPr>
        <p:grpSpPr>
          <a:xfrm rot="689231">
            <a:off x="11698965" y="1525298"/>
            <a:ext cx="11886905" cy="11850739"/>
            <a:chOff x="0" y="0"/>
            <a:chExt cx="11886903" cy="11850738"/>
          </a:xfrm>
        </p:grpSpPr>
        <p:sp>
          <p:nvSpPr>
            <p:cNvPr id="101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Ladestatus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Starten</a:t>
              </a:r>
              <a:r>
                <a:rPr sz="4000" dirty="0"/>
                <a:t> des </a:t>
              </a:r>
              <a:r>
                <a:rPr sz="4000" dirty="0" err="1"/>
                <a:t>Ladevorgangs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Wie </a:t>
              </a:r>
              <a:r>
                <a:rPr sz="4000" dirty="0" err="1"/>
                <a:t>geht</a:t>
              </a:r>
              <a:r>
                <a:rPr sz="4000" dirty="0"/>
                <a:t>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0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2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203" y="5800218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4" name="batterie_bild_vw_web.jpg" descr="batterie_bild_vw_web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026" name="Pfeil"/>
            <p:cNvSpPr/>
            <p:nvPr/>
          </p:nvSpPr>
          <p:spPr>
            <a:xfrm rot="5400000">
              <a:off x="5149685" y="8851073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Gruppieren"/>
          <p:cNvGrpSpPr/>
          <p:nvPr/>
        </p:nvGrpSpPr>
        <p:grpSpPr>
          <a:xfrm rot="21479101">
            <a:off x="713465" y="-41036"/>
            <a:ext cx="11886904" cy="11850739"/>
            <a:chOff x="0" y="0"/>
            <a:chExt cx="11886903" cy="11850738"/>
          </a:xfrm>
        </p:grpSpPr>
        <p:sp>
          <p:nvSpPr>
            <p:cNvPr id="102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Gruppiert</a:t>
              </a:r>
              <a:r>
                <a:rPr sz="4400" dirty="0"/>
                <a:t>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Wird</a:t>
              </a:r>
              <a:r>
                <a:rPr sz="4400" dirty="0"/>
                <a:t> </a:t>
              </a:r>
              <a:r>
                <a:rPr sz="4400" dirty="0" err="1"/>
                <a:t>durch</a:t>
              </a:r>
              <a:r>
                <a:rPr sz="4400" dirty="0"/>
                <a:t> </a:t>
              </a:r>
              <a:r>
                <a:rPr sz="4400" dirty="0" err="1"/>
                <a:t>eine</a:t>
              </a:r>
              <a:r>
                <a:rPr sz="4400" dirty="0"/>
                <a:t> ID </a:t>
              </a:r>
              <a:r>
                <a:rPr sz="4400" dirty="0" err="1"/>
                <a:t>identifiziert</a:t>
              </a:r>
              <a:endParaRPr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Folgt</a:t>
              </a:r>
              <a:r>
                <a:rPr sz="4400" dirty="0"/>
                <a:t>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/>
                <a:t>Entities </a:t>
              </a:r>
              <a:r>
                <a:rPr sz="4400" dirty="0" err="1"/>
                <a:t>werden</a:t>
              </a:r>
              <a:r>
                <a:rPr sz="4400" dirty="0"/>
                <a:t> </a:t>
              </a:r>
              <a:r>
                <a:rPr sz="4400" dirty="0" err="1"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rPr sz="4400" dirty="0"/>
                <a:t> </a:t>
              </a:r>
              <a:r>
                <a:rPr sz="4400" dirty="0" err="1"/>
                <a:t>zwischen</a:t>
              </a:r>
              <a:r>
                <a:rPr sz="4400" dirty="0"/>
                <a:t> Aggregate Roots </a:t>
              </a:r>
              <a:r>
                <a:rPr sz="4400" dirty="0" err="1"/>
                <a:t>geteilt</a:t>
              </a:r>
              <a:endParaRPr sz="4400"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656" y="206738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3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127" y="622734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43" name="Gruppieren"/>
            <p:cNvGrpSpPr/>
            <p:nvPr/>
          </p:nvGrpSpPr>
          <p:grpSpPr>
            <a:xfrm>
              <a:off x="3318888" y="6669419"/>
              <a:ext cx="5244234" cy="4844192"/>
              <a:chOff x="-69851" y="-69850"/>
              <a:chExt cx="5244231" cy="4844190"/>
            </a:xfrm>
          </p:grpSpPr>
          <p:grpSp>
            <p:nvGrpSpPr>
              <p:cNvPr id="103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03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33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3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</a:t>
                </a:r>
                <a:endParaRPr dirty="0"/>
              </a:p>
            </p:txBody>
          </p:sp>
          <p:pic>
            <p:nvPicPr>
              <p:cNvPr id="1037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39" name="id: String…"/>
              <p:cNvSpPr txBox="1"/>
              <p:nvPr/>
            </p:nvSpPr>
            <p:spPr>
              <a:xfrm>
                <a:off x="322642" y="1192514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artikel</a:t>
                </a:r>
                <a:r>
                  <a:rPr dirty="0"/>
                  <a:t>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rabattCode</a:t>
                </a:r>
                <a:r>
                  <a:rPr dirty="0"/>
                  <a:t>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  <p:pic>
            <p:nvPicPr>
              <p:cNvPr id="104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042" name="berechneGesamtPreis() : BigDecimal"/>
              <p:cNvSpPr txBox="1"/>
              <p:nvPr/>
            </p:nvSpPr>
            <p:spPr>
              <a:xfrm>
                <a:off x="228753" y="3791900"/>
                <a:ext cx="4730458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000" dirty="0" err="1"/>
                  <a:t>berechneGesamtPreis</a:t>
                </a:r>
                <a:r>
                  <a:rPr sz="2000" dirty="0"/>
                  <a:t>() : </a:t>
                </a:r>
                <a:r>
                  <a:rPr sz="2000" dirty="0" err="1"/>
                  <a:t>BigDecimal</a:t>
                </a:r>
                <a:endParaRPr sz="2000" dirty="0"/>
              </a:p>
            </p:txBody>
          </p:sp>
        </p:grpSp>
      </p:grpSp>
      <p:grpSp>
        <p:nvGrpSpPr>
          <p:cNvPr id="1058" name="Gruppieren"/>
          <p:cNvGrpSpPr/>
          <p:nvPr/>
        </p:nvGrpSpPr>
        <p:grpSpPr>
          <a:xfrm rot="1303528">
            <a:off x="8026548" y="15220131"/>
            <a:ext cx="11886904" cy="11850738"/>
            <a:chOff x="0" y="0"/>
            <a:chExt cx="11886902" cy="11850737"/>
          </a:xfrm>
        </p:grpSpPr>
        <p:sp>
          <p:nvSpPr>
            <p:cNvPr id="104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4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4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5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10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5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5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105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5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6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05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06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06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064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6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6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076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071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070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69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72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07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75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91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078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7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90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085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84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83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86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08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89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12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92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9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11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099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098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97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0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0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03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106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0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0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7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10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10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126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13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Dient</a:t>
              </a:r>
              <a:r>
                <a:rPr dirty="0"/>
                <a:t> in der Regel für die </a:t>
              </a:r>
              <a:r>
                <a:rPr dirty="0" err="1"/>
                <a:t>Speicherung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Nimmt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Gibt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 </a:t>
              </a:r>
              <a:r>
                <a:rPr dirty="0" err="1"/>
                <a:t>heraus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1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2005466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1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745" y="5682657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25" name="Gruppieren"/>
            <p:cNvGrpSpPr/>
            <p:nvPr/>
          </p:nvGrpSpPr>
          <p:grpSpPr>
            <a:xfrm>
              <a:off x="3321335" y="6577306"/>
              <a:ext cx="5244232" cy="2921018"/>
              <a:chOff x="-69851" y="-69850"/>
              <a:chExt cx="5244231" cy="2921017"/>
            </a:xfrm>
          </p:grpSpPr>
          <p:grpSp>
            <p:nvGrpSpPr>
              <p:cNvPr id="1120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19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18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21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12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24" name="speichere(warenkorb)…"/>
              <p:cNvSpPr txBox="1"/>
              <p:nvPr/>
            </p:nvSpPr>
            <p:spPr>
              <a:xfrm>
                <a:off x="317359" y="1336958"/>
                <a:ext cx="4044750" cy="149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 err="1"/>
                  <a:t>speichere</a:t>
                </a:r>
                <a:r>
                  <a:rPr sz="2800" dirty="0"/>
                  <a:t>(</a:t>
                </a:r>
                <a:r>
                  <a:rPr sz="2800" dirty="0" err="1"/>
                  <a:t>warenkorb</a:t>
                </a:r>
                <a:r>
                  <a:rPr sz="2800"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/>
                  <a:t>lade(id) : </a:t>
                </a:r>
                <a:r>
                  <a:rPr sz="2800" dirty="0" err="1"/>
                  <a:t>Warenkorb</a:t>
                </a:r>
                <a:endParaRPr sz="28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135" name="Gruppieren"/>
          <p:cNvGrpSpPr/>
          <p:nvPr/>
        </p:nvGrpSpPr>
        <p:grpSpPr>
          <a:xfrm rot="5107474">
            <a:off x="25806548" y="2573048"/>
            <a:ext cx="11886904" cy="11850738"/>
            <a:chOff x="0" y="0"/>
            <a:chExt cx="11886902" cy="11850737"/>
          </a:xfrm>
        </p:grpSpPr>
        <p:sp>
          <p:nvSpPr>
            <p:cNvPr id="1127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2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2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3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134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52" name="Gruppieren"/>
          <p:cNvGrpSpPr/>
          <p:nvPr/>
        </p:nvGrpSpPr>
        <p:grpSpPr>
          <a:xfrm rot="16398644">
            <a:off x="-14240786" y="350548"/>
            <a:ext cx="11886904" cy="11850738"/>
            <a:chOff x="0" y="0"/>
            <a:chExt cx="11886902" cy="11850737"/>
          </a:xfrm>
        </p:grpSpPr>
        <p:sp>
          <p:nvSpPr>
            <p:cNvPr id="1136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3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3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51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1143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142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41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44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11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47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114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150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1155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153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154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156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158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5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6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170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165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164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63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66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16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69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85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172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7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7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84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179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78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77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80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18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83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06" name="Gruppieren"/>
          <p:cNvGrpSpPr/>
          <p:nvPr/>
        </p:nvGrpSpPr>
        <p:grpSpPr>
          <a:xfrm rot="21600000"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86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Es muss </a:t>
              </a:r>
              <a:r>
                <a:rPr sz="4000" dirty="0" err="1"/>
                <a:t>nicht</a:t>
              </a:r>
              <a:r>
                <a:rPr sz="4000" dirty="0"/>
                <a:t> </a:t>
              </a:r>
              <a:r>
                <a:rPr sz="4000" dirty="0" err="1"/>
                <a:t>unbedingt</a:t>
              </a:r>
              <a:r>
                <a:rPr sz="4000" dirty="0"/>
                <a:t> </a:t>
              </a:r>
              <a:r>
                <a:rPr sz="4000" dirty="0" err="1"/>
                <a:t>eine</a:t>
              </a:r>
              <a:r>
                <a:rPr sz="4000" dirty="0"/>
                <a:t> Factory </a:t>
              </a:r>
              <a:r>
                <a:rPr sz="4000" dirty="0" err="1"/>
                <a:t>geben</a:t>
              </a:r>
              <a:r>
                <a:rPr sz="4000" dirty="0"/>
                <a:t>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8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212324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8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5461185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05" name="Gruppieren"/>
            <p:cNvGrpSpPr/>
            <p:nvPr/>
          </p:nvGrpSpPr>
          <p:grpSpPr>
            <a:xfrm>
              <a:off x="3321336" y="5822752"/>
              <a:ext cx="5244232" cy="5638895"/>
              <a:chOff x="-69850" y="-69850"/>
              <a:chExt cx="5244230" cy="5638894"/>
            </a:xfrm>
          </p:grpSpPr>
          <p:grpSp>
            <p:nvGrpSpPr>
              <p:cNvPr id="1193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19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94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9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97" name="erstelleKorb(artikel,rabattCode)"/>
              <p:cNvSpPr txBox="1"/>
              <p:nvPr/>
            </p:nvSpPr>
            <p:spPr>
              <a:xfrm>
                <a:off x="167915" y="1418912"/>
                <a:ext cx="4946864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erstelleKorb</a:t>
                </a:r>
                <a:r>
                  <a:rPr sz="2400" dirty="0"/>
                  <a:t>(</a:t>
                </a:r>
                <a:r>
                  <a:rPr sz="2400" dirty="0" err="1"/>
                  <a:t>artikel,rabattCode</a:t>
                </a:r>
                <a:r>
                  <a:rPr sz="2400" dirty="0"/>
                  <a:t>) </a:t>
                </a:r>
              </a:p>
            </p:txBody>
          </p:sp>
          <p:grpSp>
            <p:nvGrpSpPr>
              <p:cNvPr id="1200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99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8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01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0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04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20" name="Gruppieren"/>
          <p:cNvGrpSpPr/>
          <p:nvPr/>
        </p:nvGrpSpPr>
        <p:grpSpPr>
          <a:xfrm rot="1375272">
            <a:off x="20991132" y="-12455286"/>
            <a:ext cx="11886904" cy="11850738"/>
            <a:chOff x="0" y="0"/>
            <a:chExt cx="11886902" cy="11850737"/>
          </a:xfrm>
        </p:grpSpPr>
        <p:sp>
          <p:nvSpPr>
            <p:cNvPr id="1207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0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21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219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214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13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12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15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216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18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2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2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2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2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22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2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3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23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3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3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3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23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3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53" name="Gruppieren"/>
          <p:cNvGrpSpPr/>
          <p:nvPr/>
        </p:nvGrpSpPr>
        <p:grpSpPr>
          <a:xfrm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124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Service</a:t>
              </a:r>
              <a:r>
                <a:rPr lang="de-DE" dirty="0"/>
                <a:t> / </a:t>
              </a:r>
              <a:r>
                <a:rPr lang="de-DE" dirty="0" err="1"/>
                <a:t>UseCase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alles</a:t>
              </a:r>
              <a:r>
                <a:rPr dirty="0"/>
                <a:t> </a:t>
              </a:r>
              <a:r>
                <a:rPr dirty="0" err="1"/>
                <a:t>kann</a:t>
              </a:r>
              <a:r>
                <a:rPr dirty="0"/>
                <a:t> </a:t>
              </a:r>
              <a:r>
                <a:rPr dirty="0" err="1"/>
                <a:t>als</a:t>
              </a:r>
              <a:r>
                <a:rPr dirty="0"/>
                <a:t> </a:t>
              </a:r>
              <a:r>
                <a:rPr dirty="0" err="1"/>
                <a:t>einzelnes</a:t>
              </a:r>
              <a:r>
                <a:rPr dirty="0"/>
                <a:t> </a:t>
              </a:r>
              <a:r>
                <a:rPr dirty="0" err="1"/>
                <a:t>Aggregat</a:t>
              </a:r>
              <a:r>
                <a:rPr dirty="0"/>
                <a:t> </a:t>
              </a:r>
              <a:r>
                <a:rPr dirty="0" err="1"/>
                <a:t>modelliert</a:t>
              </a:r>
              <a:r>
                <a:rPr dirty="0"/>
                <a:t> </a:t>
              </a:r>
              <a:r>
                <a:rPr dirty="0" err="1"/>
                <a:t>werden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Aggregat-übergreifende</a:t>
              </a:r>
              <a:r>
                <a:rPr dirty="0"/>
                <a:t> </a:t>
              </a:r>
              <a:r>
                <a:rPr dirty="0" err="1"/>
                <a:t>Prozesse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4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4" y="2267417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4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114" y="564105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5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24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4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4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4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24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5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74" name="Gruppieren"/>
          <p:cNvGrpSpPr/>
          <p:nvPr/>
        </p:nvGrpSpPr>
        <p:grpSpPr>
          <a:xfrm rot="21436421">
            <a:off x="2427965" y="14172381"/>
            <a:ext cx="11886903" cy="11850738"/>
            <a:chOff x="0" y="0"/>
            <a:chExt cx="11886902" cy="11850737"/>
          </a:xfrm>
        </p:grpSpPr>
        <p:sp>
          <p:nvSpPr>
            <p:cNvPr id="125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5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5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7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26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26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5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26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6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26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26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6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7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77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75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76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78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ruppieren"/>
          <p:cNvGrpSpPr/>
          <p:nvPr/>
        </p:nvGrpSpPr>
        <p:grpSpPr>
          <a:xfrm>
            <a:off x="6248548" y="808614"/>
            <a:ext cx="11886905" cy="11850739"/>
            <a:chOff x="0" y="0"/>
            <a:chExt cx="11886903" cy="11850738"/>
          </a:xfrm>
        </p:grpSpPr>
        <p:sp>
          <p:nvSpPr>
            <p:cNvPr id="1280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Häufig</a:t>
              </a:r>
              <a:r>
                <a:rPr dirty="0"/>
                <a:t> </a:t>
              </a:r>
              <a:r>
                <a:rPr dirty="0" err="1"/>
                <a:t>zur</a:t>
              </a:r>
              <a:r>
                <a:rPr dirty="0"/>
                <a:t> </a:t>
              </a:r>
              <a:r>
                <a:rPr dirty="0" err="1"/>
                <a:t>Kommunikation</a:t>
              </a:r>
              <a:r>
                <a:rPr dirty="0"/>
                <a:t> </a:t>
              </a:r>
              <a:r>
                <a:rPr dirty="0" err="1"/>
                <a:t>über</a:t>
              </a:r>
              <a:r>
                <a:rPr dirty="0"/>
                <a:t> </a:t>
              </a:r>
              <a:r>
                <a:rPr dirty="0" err="1"/>
                <a:t>Kontextgrenzen</a:t>
              </a:r>
              <a:r>
                <a:rPr dirty="0"/>
                <a:t> </a:t>
              </a:r>
              <a:r>
                <a:rPr dirty="0" err="1"/>
                <a:t>hinweg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Kann</a:t>
              </a:r>
              <a:r>
                <a:rPr dirty="0"/>
                <a:t> </a:t>
              </a:r>
              <a:r>
                <a:rPr dirty="0" err="1"/>
                <a:t>auch</a:t>
              </a:r>
              <a:r>
                <a:rPr dirty="0"/>
                <a:t> in </a:t>
              </a:r>
              <a:r>
                <a:rPr dirty="0" err="1"/>
                <a:t>einer</a:t>
              </a:r>
              <a:r>
                <a:rPr dirty="0"/>
                <a:t> </a:t>
              </a:r>
              <a:r>
                <a:rPr dirty="0" err="1"/>
                <a:t>Domäne</a:t>
              </a:r>
              <a:r>
                <a:rPr dirty="0"/>
                <a:t> </a:t>
              </a:r>
              <a:r>
                <a:rPr dirty="0" err="1"/>
                <a:t>verwendet</a:t>
              </a:r>
              <a:r>
                <a:rPr dirty="0"/>
                <a:t> </a:t>
              </a:r>
              <a:r>
                <a:rPr dirty="0" err="1"/>
                <a:t>werden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833338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6937523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92" name="Gruppieren"/>
            <p:cNvGrpSpPr/>
            <p:nvPr/>
          </p:nvGrpSpPr>
          <p:grpSpPr>
            <a:xfrm>
              <a:off x="3321335" y="7421402"/>
              <a:ext cx="5244232" cy="3765410"/>
              <a:chOff x="-69851" y="-69850"/>
              <a:chExt cx="5244231" cy="3765409"/>
            </a:xfrm>
          </p:grpSpPr>
          <p:grpSp>
            <p:nvGrpSpPr>
              <p:cNvPr id="1287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86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85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88" name="BestellungAbgeschicktEvent"/>
              <p:cNvSpPr txBox="1"/>
              <p:nvPr/>
            </p:nvSpPr>
            <p:spPr>
              <a:xfrm>
                <a:off x="24330" y="215781"/>
                <a:ext cx="5055869" cy="575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800" dirty="0" err="1"/>
                  <a:t>BestellungAbgeschicktEvent</a:t>
                </a:r>
                <a:endParaRPr sz="2800" dirty="0"/>
              </a:p>
            </p:txBody>
          </p:sp>
          <p:pic>
            <p:nvPicPr>
              <p:cNvPr id="12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91" name="artikel: List&lt;BestellArtikel&gt;…"/>
              <p:cNvSpPr txBox="1"/>
              <p:nvPr/>
            </p:nvSpPr>
            <p:spPr>
              <a:xfrm>
                <a:off x="698071" y="1614811"/>
                <a:ext cx="4044751" cy="1744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artikel</a:t>
                </a:r>
                <a:r>
                  <a:rPr sz="2400" dirty="0"/>
                  <a:t>: List&lt;</a:t>
                </a:r>
                <a:r>
                  <a:rPr sz="2400" dirty="0" err="1"/>
                  <a:t>BestellArtikel</a:t>
                </a:r>
                <a:r>
                  <a:rPr sz="2400"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bestellDatum</a:t>
                </a:r>
                <a:r>
                  <a:rPr sz="2400" dirty="0"/>
                  <a:t>: </a:t>
                </a:r>
                <a:r>
                  <a:rPr sz="2400" dirty="0" err="1"/>
                  <a:t>DateTime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307" name="Gruppieren"/>
          <p:cNvGrpSpPr/>
          <p:nvPr/>
        </p:nvGrpSpPr>
        <p:grpSpPr>
          <a:xfrm rot="5493149">
            <a:off x="17371632" y="-12000202"/>
            <a:ext cx="11886904" cy="11850738"/>
            <a:chOff x="0" y="0"/>
            <a:chExt cx="11886902" cy="11850737"/>
          </a:xfrm>
        </p:grpSpPr>
        <p:sp>
          <p:nvSpPr>
            <p:cNvPr id="1294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306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301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300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99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02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30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05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310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08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09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11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3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4" name="Polygon"/>
          <p:cNvSpPr/>
          <p:nvPr/>
        </p:nvSpPr>
        <p:spPr>
          <a:xfrm>
            <a:off x="20345789" y="1416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5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6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48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5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4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5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5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53" name="Adresse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Adresse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Form"/>
          <p:cNvSpPr/>
          <p:nvPr/>
        </p:nvSpPr>
        <p:spPr>
          <a:xfrm>
            <a:off x="9642905" y="4350784"/>
            <a:ext cx="15882939" cy="1067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4" name="Polygon"/>
          <p:cNvSpPr/>
          <p:nvPr/>
        </p:nvSpPr>
        <p:spPr>
          <a:xfrm>
            <a:off x="24225627" y="10667363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5" name="Polygon"/>
          <p:cNvSpPr/>
          <p:nvPr/>
        </p:nvSpPr>
        <p:spPr>
          <a:xfrm>
            <a:off x="13793808" y="5479781"/>
            <a:ext cx="1540692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6" name="Polygon"/>
          <p:cNvSpPr/>
          <p:nvPr/>
        </p:nvSpPr>
        <p:spPr>
          <a:xfrm>
            <a:off x="19849168" y="12463371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19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22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20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21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23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24" name="Geldschein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Geldschein</a:t>
            </a:r>
          </a:p>
        </p:txBody>
      </p:sp>
      <p:grpSp>
        <p:nvGrpSpPr>
          <p:cNvPr id="1338" name="Gruppieren"/>
          <p:cNvGrpSpPr/>
          <p:nvPr/>
        </p:nvGrpSpPr>
        <p:grpSpPr>
          <a:xfrm rot="16218386">
            <a:off x="-6234139" y="17699685"/>
            <a:ext cx="11886904" cy="11850738"/>
            <a:chOff x="0" y="0"/>
            <a:chExt cx="11886902" cy="11850737"/>
          </a:xfrm>
        </p:grpSpPr>
        <p:sp>
          <p:nvSpPr>
            <p:cNvPr id="1325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326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328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337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332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331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33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33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334" name="Linien Linien" descr="Linien Linien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36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tivation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13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1920px-UML_logo.svg.png" descr="1920px-UML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21" y="2221377"/>
            <a:ext cx="12744906" cy="92732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3" name="Gruppieren"/>
          <p:cNvGrpSpPr/>
          <p:nvPr/>
        </p:nvGrpSpPr>
        <p:grpSpPr>
          <a:xfrm>
            <a:off x="-382299" y="4592460"/>
            <a:ext cx="10004869" cy="1333260"/>
            <a:chOff x="0" y="0"/>
            <a:chExt cx="10004867" cy="1333258"/>
          </a:xfrm>
        </p:grpSpPr>
        <p:sp>
          <p:nvSpPr>
            <p:cNvPr id="136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6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64" name="Tactical Design"/>
          <p:cNvSpPr txBox="1"/>
          <p:nvPr/>
        </p:nvSpPr>
        <p:spPr>
          <a:xfrm>
            <a:off x="-382299" y="3683949"/>
            <a:ext cx="10004869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Tactical Design"/>
          <p:cNvSpPr txBox="1">
            <a:spLocks noGrp="1"/>
          </p:cNvSpPr>
          <p:nvPr>
            <p:ph type="ctrTitle"/>
          </p:nvPr>
        </p:nvSpPr>
        <p:spPr>
          <a:xfrm>
            <a:off x="-1917334" y="11022283"/>
            <a:ext cx="10004868" cy="1107679"/>
          </a:xfrm>
          <a:prstGeom prst="rect">
            <a:avLst/>
          </a:prstGeom>
        </p:spPr>
        <p:txBody>
          <a:bodyPr/>
          <a:lstStyle>
            <a:lvl1pPr defTabSz="805100">
              <a:defRPr sz="588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1380" name="Gruppieren"/>
          <p:cNvGrpSpPr/>
          <p:nvPr/>
        </p:nvGrpSpPr>
        <p:grpSpPr>
          <a:xfrm>
            <a:off x="-1917334" y="11930793"/>
            <a:ext cx="10004868" cy="1333260"/>
            <a:chOff x="0" y="0"/>
            <a:chExt cx="10004867" cy="1333258"/>
          </a:xfrm>
        </p:grpSpPr>
        <p:sp>
          <p:nvSpPr>
            <p:cNvPr id="1378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85000" lnSpcReduction="10000"/>
            </a:bodyPr>
            <a:lstStyle/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Feiner Pinselstrich</a:t>
              </a:r>
            </a:p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Tiefe Flughöhe</a:t>
              </a:r>
            </a:p>
          </p:txBody>
        </p:sp>
        <p:sp>
          <p:nvSpPr>
            <p:cNvPr id="1379" name="[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7600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lvl1pPr>
            </a:lstStyle>
            <a:p>
              <a:r>
                <a:t>[             ]</a:t>
              </a:r>
            </a:p>
          </p:txBody>
        </p:sp>
      </p:grpSp>
      <p:sp>
        <p:nvSpPr>
          <p:cNvPr id="1381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sp>
        <p:nvSpPr>
          <p:cNvPr id="1382" name="Es gibt viele unterschiedliche DDD Begriffe (Building Blocks)…"/>
          <p:cNvSpPr txBox="1"/>
          <p:nvPr/>
        </p:nvSpPr>
        <p:spPr>
          <a:xfrm>
            <a:off x="2874290" y="4746846"/>
            <a:ext cx="18635420" cy="4222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Es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viele</a:t>
            </a:r>
            <a:r>
              <a:rPr dirty="0"/>
              <a:t> </a:t>
            </a:r>
            <a:r>
              <a:rPr dirty="0" err="1"/>
              <a:t>unterschiedliche</a:t>
            </a:r>
            <a:r>
              <a:rPr dirty="0"/>
              <a:t> DDD </a:t>
            </a:r>
            <a:r>
              <a:rPr dirty="0" err="1"/>
              <a:t>Begriffe</a:t>
            </a:r>
            <a:r>
              <a:rPr dirty="0"/>
              <a:t> (Building Blocks)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Taktisches</a:t>
            </a:r>
            <a:r>
              <a:rPr dirty="0"/>
              <a:t> Design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einfach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dirty="0" err="1"/>
              <a:t>schaffen</a:t>
            </a:r>
            <a:r>
              <a:rPr dirty="0"/>
              <a:t>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gemeinsames</a:t>
            </a:r>
            <a:r>
              <a:rPr dirty="0"/>
              <a:t> </a:t>
            </a:r>
            <a:r>
              <a:rPr dirty="0" err="1"/>
              <a:t>technisches</a:t>
            </a:r>
            <a:r>
              <a:rPr dirty="0"/>
              <a:t> </a:t>
            </a:r>
            <a:r>
              <a:rPr dirty="0" err="1"/>
              <a:t>Verständnis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findet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Model</a:t>
            </a:r>
            <a:r>
              <a:rPr lang="de-DE" dirty="0"/>
              <a:t>l</a:t>
            </a:r>
            <a:r>
              <a:rPr dirty="0"/>
              <a:t> </a:t>
            </a:r>
            <a:r>
              <a:rPr dirty="0" err="1"/>
              <a:t>wieder</a:t>
            </a:r>
            <a:endParaRPr dirty="0"/>
          </a:p>
        </p:txBody>
      </p:sp>
      <p:sp>
        <p:nvSpPr>
          <p:cNvPr id="1383" name="Building Blocks wollen wir im Workshop nutzen und…"/>
          <p:cNvSpPr txBox="1"/>
          <p:nvPr/>
        </p:nvSpPr>
        <p:spPr>
          <a:xfrm rot="21600000">
            <a:off x="10978550" y="9030731"/>
            <a:ext cx="9718851" cy="361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/>
              <a:t>Building Blocks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Workshop </a:t>
            </a:r>
            <a:r>
              <a:rPr dirty="0" err="1"/>
              <a:t>nutzen</a:t>
            </a:r>
            <a:r>
              <a:rPr dirty="0"/>
              <a:t> und </a:t>
            </a:r>
          </a:p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 err="1"/>
              <a:t>implementieren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86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Fazit</a:t>
            </a:r>
          </a:p>
        </p:txBody>
      </p:sp>
      <p:pic>
        <p:nvPicPr>
          <p:cNvPr id="1387" name="51OWGtzQLLL.jpg" descr="51OWGtzQL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4" y="757580"/>
            <a:ext cx="1249364" cy="16525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Fachsprache ist wesentlich…"/>
          <p:cNvSpPr txBox="1"/>
          <p:nvPr/>
        </p:nvSpPr>
        <p:spPr>
          <a:xfrm>
            <a:off x="2874290" y="5379233"/>
            <a:ext cx="18635420" cy="4094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wesentlich</a:t>
            </a:r>
            <a:endParaRPr lang="de-DE"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dirty="0" err="1"/>
              <a:t>sorgen</a:t>
            </a:r>
            <a:r>
              <a:rPr dirty="0"/>
              <a:t> für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gemeinsames</a:t>
            </a:r>
            <a:r>
              <a:rPr dirty="0"/>
              <a:t> </a:t>
            </a:r>
            <a:r>
              <a:rPr dirty="0" err="1"/>
              <a:t>Verständnis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Technikern</a:t>
            </a:r>
            <a:r>
              <a:rPr dirty="0"/>
              <a:t> und </a:t>
            </a:r>
            <a:r>
              <a:rPr dirty="0" err="1"/>
              <a:t>Nicht-Technikern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DDD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viel</a:t>
            </a:r>
            <a:r>
              <a:rPr dirty="0"/>
              <a:t> Arbeit (</a:t>
            </a:r>
            <a:r>
              <a:rPr dirty="0" err="1"/>
              <a:t>taktisches</a:t>
            </a:r>
            <a:r>
              <a:rPr dirty="0"/>
              <a:t> und </a:t>
            </a:r>
            <a:r>
              <a:rPr dirty="0" err="1"/>
              <a:t>strategisches</a:t>
            </a:r>
            <a:r>
              <a:rPr dirty="0"/>
              <a:t> Design, </a:t>
            </a:r>
            <a:r>
              <a:rPr dirty="0" err="1"/>
              <a:t>Anforderungsmanagement</a:t>
            </a:r>
            <a:r>
              <a:rPr dirty="0"/>
              <a:t>,</a:t>
            </a:r>
            <a:r>
              <a:rPr lang="de-DE" dirty="0"/>
              <a:t> </a:t>
            </a:r>
            <a:r>
              <a:rPr dirty="0"/>
              <a:t>…)</a:t>
            </a:r>
            <a:r>
              <a:rPr lang="de-DE" dirty="0"/>
              <a:t>, aber es lohnt sich!</a:t>
            </a: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Fazit</a:t>
            </a:r>
          </a:p>
        </p:txBody>
      </p:sp>
      <p:pic>
        <p:nvPicPr>
          <p:cNvPr id="1394" name="51OWGtzQLLL.jpg" descr="51OWGtzQL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4" y="757580"/>
            <a:ext cx="1249364" cy="1652596"/>
          </a:xfrm>
          <a:prstGeom prst="rect">
            <a:avLst/>
          </a:prstGeom>
          <a:ln w="12700">
            <a:miter lim="400000"/>
          </a:ln>
        </p:spPr>
      </p:pic>
      <p:sp>
        <p:nvSpPr>
          <p:cNvPr id="1395" name="Fachsprache ist wesentlich…"/>
          <p:cNvSpPr txBox="1"/>
          <p:nvPr/>
        </p:nvSpPr>
        <p:spPr>
          <a:xfrm>
            <a:off x="2874290" y="5249119"/>
            <a:ext cx="18635420" cy="4094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wesentlich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dirty="0" err="1"/>
              <a:t>sorgen</a:t>
            </a:r>
            <a:r>
              <a:rPr dirty="0"/>
              <a:t> für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gemeinsames</a:t>
            </a:r>
            <a:r>
              <a:rPr dirty="0"/>
              <a:t> </a:t>
            </a:r>
            <a:r>
              <a:rPr dirty="0" err="1"/>
              <a:t>Verständnis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Technikern</a:t>
            </a:r>
            <a:r>
              <a:rPr dirty="0"/>
              <a:t> und </a:t>
            </a:r>
            <a:r>
              <a:rPr dirty="0" err="1"/>
              <a:t>Nicht-Technikern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DDD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viel</a:t>
            </a:r>
            <a:r>
              <a:rPr dirty="0"/>
              <a:t> Arbeit (</a:t>
            </a:r>
            <a:r>
              <a:rPr dirty="0" err="1"/>
              <a:t>taktisches</a:t>
            </a:r>
            <a:r>
              <a:rPr dirty="0"/>
              <a:t> und </a:t>
            </a:r>
            <a:r>
              <a:rPr dirty="0" err="1"/>
              <a:t>strategisches</a:t>
            </a:r>
            <a:r>
              <a:rPr dirty="0"/>
              <a:t> Design, </a:t>
            </a:r>
            <a:r>
              <a:rPr dirty="0" err="1"/>
              <a:t>Anforderungsmanagement</a:t>
            </a:r>
            <a:r>
              <a:rPr dirty="0"/>
              <a:t>, …)</a:t>
            </a:r>
            <a:r>
              <a:rPr lang="de-DE" dirty="0"/>
              <a:t>, aber es lohnt sich!</a:t>
            </a:r>
            <a:endParaRPr dirty="0"/>
          </a:p>
        </p:txBody>
      </p:sp>
      <p:sp>
        <p:nvSpPr>
          <p:cNvPr id="1396" name="Fragen?"/>
          <p:cNvSpPr txBox="1"/>
          <p:nvPr/>
        </p:nvSpPr>
        <p:spPr>
          <a:xfrm>
            <a:off x="5908992" y="4652962"/>
            <a:ext cx="12566016" cy="441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 err="1"/>
              <a:t>Fragen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heorie HeX. Architektur"/>
          <p:cNvSpPr txBox="1"/>
          <p:nvPr/>
        </p:nvSpPr>
        <p:spPr>
          <a:xfrm>
            <a:off x="1494530" y="5816369"/>
            <a:ext cx="21394940" cy="20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dirty="0" err="1"/>
              <a:t>Theorie</a:t>
            </a:r>
            <a:r>
              <a:rPr dirty="0"/>
              <a:t> </a:t>
            </a:r>
            <a:r>
              <a:rPr lang="de-DE" dirty="0"/>
              <a:t>h</a:t>
            </a:r>
            <a:r>
              <a:rPr dirty="0"/>
              <a:t>e</a:t>
            </a:r>
            <a:r>
              <a:rPr lang="de-DE" dirty="0"/>
              <a:t>x</a:t>
            </a:r>
            <a:r>
              <a:rPr dirty="0"/>
              <a:t>. </a:t>
            </a:r>
            <a:r>
              <a:rPr dirty="0" err="1"/>
              <a:t>Architektur</a:t>
            </a:r>
            <a:endParaRPr dirty="0"/>
          </a:p>
        </p:txBody>
      </p:sp>
      <p:pic>
        <p:nvPicPr>
          <p:cNvPr id="140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https://www.youtube.com/watch?v=-9S_rgrabTA"/>
          <p:cNvSpPr txBox="1"/>
          <p:nvPr/>
        </p:nvSpPr>
        <p:spPr>
          <a:xfrm>
            <a:off x="1031065" y="12904389"/>
            <a:ext cx="5584064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https://www.youtube.com/watch?v=-9S_rgrabTA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upside-down-house-4016494_1920.jpg" descr="upside-down-house-4016494_1920.jpg"/>
          <p:cNvPicPr>
            <a:picLocks noChangeAspect="1"/>
          </p:cNvPicPr>
          <p:nvPr/>
        </p:nvPicPr>
        <p:blipFill>
          <a:blip r:embed="rId2"/>
          <a:srcRect r="51595"/>
          <a:stretch>
            <a:fillRect/>
          </a:stretch>
        </p:blipFill>
        <p:spPr>
          <a:xfrm>
            <a:off x="-61919" y="-1740405"/>
            <a:ext cx="11885910" cy="163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Was…"/>
          <p:cNvSpPr txBox="1">
            <a:spLocks noGrp="1"/>
          </p:cNvSpPr>
          <p:nvPr>
            <p:ph type="ctrTitle"/>
          </p:nvPr>
        </p:nvSpPr>
        <p:spPr>
          <a:xfrm>
            <a:off x="10591302" y="-3909070"/>
            <a:ext cx="15545537" cy="14396740"/>
          </a:xfrm>
          <a:prstGeom prst="rect">
            <a:avLst/>
          </a:prstGeom>
        </p:spPr>
        <p:txBody>
          <a:bodyPr/>
          <a:lstStyle/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Was </a:t>
            </a:r>
          </a:p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habt ihr für Architekturen?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Wir haben Schichten"/>
          <p:cNvSpPr txBox="1"/>
          <p:nvPr/>
        </p:nvSpPr>
        <p:spPr>
          <a:xfrm>
            <a:off x="11822005" y="5453062"/>
            <a:ext cx="113233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Schichten</a:t>
            </a:r>
          </a:p>
        </p:txBody>
      </p:sp>
      <p:sp>
        <p:nvSpPr>
          <p:cNvPr id="1411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2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3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4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5" name="„"/>
          <p:cNvSpPr txBox="1"/>
          <p:nvPr/>
        </p:nvSpPr>
        <p:spPr>
          <a:xfrm>
            <a:off x="10851963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16" name="„"/>
          <p:cNvSpPr txBox="1"/>
          <p:nvPr/>
        </p:nvSpPr>
        <p:spPr>
          <a:xfrm>
            <a:off x="23056178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1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Polygon"/>
          <p:cNvSpPr/>
          <p:nvPr/>
        </p:nvSpPr>
        <p:spPr>
          <a:xfrm>
            <a:off x="11993412" y="4902200"/>
            <a:ext cx="1209838" cy="13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1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2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3" name="Wir haben Datenbank"/>
          <p:cNvSpPr txBox="1"/>
          <p:nvPr/>
        </p:nvSpPr>
        <p:spPr>
          <a:xfrm>
            <a:off x="1285239" y="7083173"/>
            <a:ext cx="120345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Datenbank</a:t>
            </a:r>
          </a:p>
        </p:txBody>
      </p:sp>
      <p:sp>
        <p:nvSpPr>
          <p:cNvPr id="1424" name="„"/>
          <p:cNvSpPr txBox="1"/>
          <p:nvPr/>
        </p:nvSpPr>
        <p:spPr>
          <a:xfrm>
            <a:off x="414602" y="5486373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25" name="„"/>
          <p:cNvSpPr txBox="1"/>
          <p:nvPr/>
        </p:nvSpPr>
        <p:spPr>
          <a:xfrm>
            <a:off x="13086678" y="549601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3" name="Rechteck"/>
          <p:cNvGrpSpPr/>
          <p:nvPr/>
        </p:nvGrpSpPr>
        <p:grpSpPr>
          <a:xfrm>
            <a:off x="11325162" y="1935394"/>
            <a:ext cx="7968038" cy="2971947"/>
            <a:chOff x="0" y="0"/>
            <a:chExt cx="7968036" cy="2971945"/>
          </a:xfrm>
        </p:grpSpPr>
        <p:sp>
          <p:nvSpPr>
            <p:cNvPr id="143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36" name="Rechteck"/>
          <p:cNvGrpSpPr/>
          <p:nvPr/>
        </p:nvGrpSpPr>
        <p:grpSpPr>
          <a:xfrm>
            <a:off x="10991415" y="2691034"/>
            <a:ext cx="755292" cy="656995"/>
            <a:chOff x="0" y="0"/>
            <a:chExt cx="755290" cy="656994"/>
          </a:xfrm>
        </p:grpSpPr>
        <p:sp>
          <p:nvSpPr>
            <p:cNvPr id="143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39" name="Rechteck"/>
          <p:cNvGrpSpPr/>
          <p:nvPr/>
        </p:nvGrpSpPr>
        <p:grpSpPr>
          <a:xfrm>
            <a:off x="10991415" y="3494706"/>
            <a:ext cx="755292" cy="656995"/>
            <a:chOff x="0" y="0"/>
            <a:chExt cx="755290" cy="656994"/>
          </a:xfrm>
        </p:grpSpPr>
        <p:sp>
          <p:nvSpPr>
            <p:cNvPr id="143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40" name="Presentation"/>
          <p:cNvSpPr txBox="1"/>
          <p:nvPr/>
        </p:nvSpPr>
        <p:spPr>
          <a:xfrm>
            <a:off x="16653681" y="2039116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44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5281346"/>
            <a:ext cx="1324770" cy="540315"/>
          </a:xfrm>
          <a:prstGeom prst="rect">
            <a:avLst/>
          </a:prstGeom>
        </p:spPr>
      </p:pic>
      <p:grpSp>
        <p:nvGrpSpPr>
          <p:cNvPr id="1445" name="Rechteck"/>
          <p:cNvGrpSpPr/>
          <p:nvPr/>
        </p:nvGrpSpPr>
        <p:grpSpPr>
          <a:xfrm>
            <a:off x="11325162" y="6114488"/>
            <a:ext cx="7968038" cy="2971947"/>
            <a:chOff x="0" y="0"/>
            <a:chExt cx="7968036" cy="2971945"/>
          </a:xfrm>
        </p:grpSpPr>
        <p:sp>
          <p:nvSpPr>
            <p:cNvPr id="144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48" name="Rechteck"/>
          <p:cNvGrpSpPr/>
          <p:nvPr/>
        </p:nvGrpSpPr>
        <p:grpSpPr>
          <a:xfrm>
            <a:off x="10991415" y="6870128"/>
            <a:ext cx="755292" cy="656995"/>
            <a:chOff x="0" y="0"/>
            <a:chExt cx="755290" cy="656994"/>
          </a:xfrm>
        </p:grpSpPr>
        <p:sp>
          <p:nvSpPr>
            <p:cNvPr id="14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51" name="Rechteck"/>
          <p:cNvGrpSpPr/>
          <p:nvPr/>
        </p:nvGrpSpPr>
        <p:grpSpPr>
          <a:xfrm>
            <a:off x="10991415" y="7673800"/>
            <a:ext cx="755292" cy="656995"/>
            <a:chOff x="0" y="0"/>
            <a:chExt cx="755290" cy="656994"/>
          </a:xfrm>
        </p:grpSpPr>
        <p:sp>
          <p:nvSpPr>
            <p:cNvPr id="14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52" name="Business Logic"/>
          <p:cNvSpPr txBox="1"/>
          <p:nvPr/>
        </p:nvSpPr>
        <p:spPr>
          <a:xfrm>
            <a:off x="16389474" y="6227078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4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9460439"/>
            <a:ext cx="1324770" cy="540315"/>
          </a:xfrm>
          <a:prstGeom prst="rect">
            <a:avLst/>
          </a:prstGeom>
        </p:spPr>
      </p:pic>
      <p:grpSp>
        <p:nvGrpSpPr>
          <p:cNvPr id="1457" name="Rechteck"/>
          <p:cNvGrpSpPr/>
          <p:nvPr/>
        </p:nvGrpSpPr>
        <p:grpSpPr>
          <a:xfrm>
            <a:off x="11325162" y="10293582"/>
            <a:ext cx="7968038" cy="2971947"/>
            <a:chOff x="0" y="0"/>
            <a:chExt cx="7968036" cy="2971945"/>
          </a:xfrm>
        </p:grpSpPr>
        <p:sp>
          <p:nvSpPr>
            <p:cNvPr id="145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60" name="Rechteck"/>
          <p:cNvGrpSpPr/>
          <p:nvPr/>
        </p:nvGrpSpPr>
        <p:grpSpPr>
          <a:xfrm>
            <a:off x="10991415" y="11049222"/>
            <a:ext cx="755292" cy="656995"/>
            <a:chOff x="0" y="0"/>
            <a:chExt cx="755290" cy="656994"/>
          </a:xfrm>
        </p:grpSpPr>
        <p:sp>
          <p:nvSpPr>
            <p:cNvPr id="14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63" name="Rechteck"/>
          <p:cNvGrpSpPr/>
          <p:nvPr/>
        </p:nvGrpSpPr>
        <p:grpSpPr>
          <a:xfrm>
            <a:off x="10991415" y="11852894"/>
            <a:ext cx="755292" cy="656995"/>
            <a:chOff x="0" y="0"/>
            <a:chExt cx="755290" cy="656994"/>
          </a:xfrm>
        </p:grpSpPr>
        <p:sp>
          <p:nvSpPr>
            <p:cNvPr id="14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64" name="Data Access"/>
          <p:cNvSpPr txBox="1"/>
          <p:nvPr/>
        </p:nvSpPr>
        <p:spPr>
          <a:xfrm>
            <a:off x="16588508" y="10408591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465" name="Controller"/>
          <p:cNvSpPr txBox="1"/>
          <p:nvPr/>
        </p:nvSpPr>
        <p:spPr>
          <a:xfrm rot="21026999">
            <a:off x="12623428" y="3404681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466" name="Model"/>
          <p:cNvSpPr txBox="1"/>
          <p:nvPr/>
        </p:nvSpPr>
        <p:spPr>
          <a:xfrm rot="976772">
            <a:off x="15415787" y="2801985"/>
            <a:ext cx="18754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467" name="Service"/>
          <p:cNvSpPr txBox="1"/>
          <p:nvPr/>
        </p:nvSpPr>
        <p:spPr>
          <a:xfrm rot="21026999">
            <a:off x="15848140" y="6784742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468" name="Manager"/>
          <p:cNvSpPr txBox="1"/>
          <p:nvPr/>
        </p:nvSpPr>
        <p:spPr>
          <a:xfrm rot="539588">
            <a:off x="14411352" y="7478803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469" name="DB-Entitiy"/>
          <p:cNvSpPr txBox="1"/>
          <p:nvPr/>
        </p:nvSpPr>
        <p:spPr>
          <a:xfrm rot="539588">
            <a:off x="16203996" y="11053606"/>
            <a:ext cx="22855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470" name="SQL"/>
          <p:cNvSpPr txBox="1"/>
          <p:nvPr/>
        </p:nvSpPr>
        <p:spPr>
          <a:xfrm rot="21216075">
            <a:off x="13159769" y="11025411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471" name="Mapper"/>
          <p:cNvSpPr txBox="1"/>
          <p:nvPr/>
        </p:nvSpPr>
        <p:spPr>
          <a:xfrm rot="21593119">
            <a:off x="12635582" y="6510411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472" name="Helper"/>
          <p:cNvSpPr txBox="1"/>
          <p:nvPr/>
        </p:nvSpPr>
        <p:spPr>
          <a:xfrm rot="21026999">
            <a:off x="13124973" y="7943373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473" name="DAO"/>
          <p:cNvSpPr txBox="1"/>
          <p:nvPr/>
        </p:nvSpPr>
        <p:spPr>
          <a:xfrm rot="21216075">
            <a:off x="14713570" y="11974442"/>
            <a:ext cx="1275644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474" name="DB-Entity"/>
          <p:cNvSpPr txBox="1"/>
          <p:nvPr/>
        </p:nvSpPr>
        <p:spPr>
          <a:xfrm rot="2831986">
            <a:off x="20092308" y="3721963"/>
            <a:ext cx="202299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sp>
        <p:nvSpPr>
          <p:cNvPr id="1475" name="DB-Entity"/>
          <p:cNvSpPr txBox="1"/>
          <p:nvPr/>
        </p:nvSpPr>
        <p:spPr>
          <a:xfrm rot="2831986">
            <a:off x="20083654" y="8651785"/>
            <a:ext cx="207698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pic>
        <p:nvPicPr>
          <p:cNvPr id="1485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8206492"/>
            <a:ext cx="1978329" cy="4019928"/>
          </a:xfrm>
          <a:prstGeom prst="rect">
            <a:avLst/>
          </a:prstGeom>
        </p:spPr>
      </p:pic>
      <p:pic>
        <p:nvPicPr>
          <p:cNvPr id="148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3198785"/>
            <a:ext cx="1978329" cy="4019928"/>
          </a:xfrm>
          <a:prstGeom prst="rect">
            <a:avLst/>
          </a:prstGeom>
        </p:spPr>
      </p:pic>
      <p:pic>
        <p:nvPicPr>
          <p:cNvPr id="1478" name="database-2025620_1280.png" descr="database-2025620_12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48" y="10575644"/>
            <a:ext cx="1753197" cy="240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068" y="11223530"/>
            <a:ext cx="8033108" cy="778198"/>
          </a:xfrm>
          <a:prstGeom prst="rect">
            <a:avLst/>
          </a:prstGeom>
        </p:spPr>
      </p:pic>
      <p:sp>
        <p:nvSpPr>
          <p:cNvPr id="1480" name="Erzeuge DB-Entities und DAOs"/>
          <p:cNvSpPr txBox="1"/>
          <p:nvPr/>
        </p:nvSpPr>
        <p:spPr>
          <a:xfrm>
            <a:off x="5365201" y="11372636"/>
            <a:ext cx="2897957" cy="125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Erzeuge DB-Entities und DAOs</a:t>
            </a:r>
          </a:p>
        </p:txBody>
      </p:sp>
      <p:sp>
        <p:nvSpPr>
          <p:cNvPr id="1481" name="Schichtmodell 1"/>
          <p:cNvSpPr txBox="1"/>
          <p:nvPr/>
        </p:nvSpPr>
        <p:spPr>
          <a:xfrm>
            <a:off x="5548585" y="-96156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Schichtmodell 1</a:t>
            </a:r>
          </a:p>
        </p:txBody>
      </p:sp>
      <p:sp>
        <p:nvSpPr>
          <p:cNvPr id="1482" name="Form"/>
          <p:cNvSpPr/>
          <p:nvPr/>
        </p:nvSpPr>
        <p:spPr>
          <a:xfrm>
            <a:off x="-1402160" y="-850900"/>
            <a:ext cx="11501042" cy="1069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89" y="0"/>
                </a:moveTo>
                <a:lnTo>
                  <a:pt x="7" y="1603"/>
                </a:lnTo>
                <a:lnTo>
                  <a:pt x="7" y="4809"/>
                </a:lnTo>
                <a:lnTo>
                  <a:pt x="2589" y="6412"/>
                </a:lnTo>
                <a:lnTo>
                  <a:pt x="5171" y="4809"/>
                </a:lnTo>
                <a:lnTo>
                  <a:pt x="5171" y="1603"/>
                </a:lnTo>
                <a:lnTo>
                  <a:pt x="2589" y="0"/>
                </a:lnTo>
                <a:close/>
                <a:moveTo>
                  <a:pt x="8063" y="0"/>
                </a:moveTo>
                <a:lnTo>
                  <a:pt x="5481" y="1603"/>
                </a:lnTo>
                <a:lnTo>
                  <a:pt x="5481" y="4809"/>
                </a:lnTo>
                <a:lnTo>
                  <a:pt x="8063" y="6412"/>
                </a:lnTo>
                <a:lnTo>
                  <a:pt x="10645" y="4809"/>
                </a:lnTo>
                <a:lnTo>
                  <a:pt x="10645" y="1603"/>
                </a:lnTo>
                <a:lnTo>
                  <a:pt x="8063" y="0"/>
                </a:lnTo>
                <a:close/>
                <a:moveTo>
                  <a:pt x="13545" y="0"/>
                </a:moveTo>
                <a:lnTo>
                  <a:pt x="10963" y="1603"/>
                </a:lnTo>
                <a:lnTo>
                  <a:pt x="10963" y="4809"/>
                </a:lnTo>
                <a:lnTo>
                  <a:pt x="13545" y="6412"/>
                </a:lnTo>
                <a:lnTo>
                  <a:pt x="16127" y="4809"/>
                </a:lnTo>
                <a:lnTo>
                  <a:pt x="16127" y="1603"/>
                </a:lnTo>
                <a:lnTo>
                  <a:pt x="13545" y="0"/>
                </a:lnTo>
                <a:close/>
                <a:moveTo>
                  <a:pt x="5323" y="5105"/>
                </a:moveTo>
                <a:lnTo>
                  <a:pt x="2740" y="6708"/>
                </a:lnTo>
                <a:lnTo>
                  <a:pt x="2740" y="9914"/>
                </a:lnTo>
                <a:lnTo>
                  <a:pt x="5323" y="11517"/>
                </a:lnTo>
                <a:lnTo>
                  <a:pt x="7905" y="9914"/>
                </a:lnTo>
                <a:lnTo>
                  <a:pt x="7905" y="6708"/>
                </a:lnTo>
                <a:lnTo>
                  <a:pt x="5323" y="5105"/>
                </a:lnTo>
                <a:close/>
                <a:moveTo>
                  <a:pt x="10804" y="5105"/>
                </a:moveTo>
                <a:lnTo>
                  <a:pt x="8222" y="6708"/>
                </a:lnTo>
                <a:lnTo>
                  <a:pt x="8222" y="9914"/>
                </a:lnTo>
                <a:lnTo>
                  <a:pt x="10804" y="11517"/>
                </a:lnTo>
                <a:lnTo>
                  <a:pt x="13386" y="9914"/>
                </a:lnTo>
                <a:lnTo>
                  <a:pt x="13386" y="6708"/>
                </a:lnTo>
                <a:lnTo>
                  <a:pt x="10804" y="5105"/>
                </a:lnTo>
                <a:close/>
                <a:moveTo>
                  <a:pt x="16277" y="5105"/>
                </a:moveTo>
                <a:lnTo>
                  <a:pt x="13695" y="6708"/>
                </a:lnTo>
                <a:lnTo>
                  <a:pt x="13695" y="9914"/>
                </a:lnTo>
                <a:lnTo>
                  <a:pt x="16277" y="11517"/>
                </a:lnTo>
                <a:lnTo>
                  <a:pt x="18859" y="9914"/>
                </a:lnTo>
                <a:lnTo>
                  <a:pt x="18859" y="6708"/>
                </a:lnTo>
                <a:lnTo>
                  <a:pt x="16277" y="5105"/>
                </a:lnTo>
                <a:close/>
                <a:moveTo>
                  <a:pt x="2582" y="10154"/>
                </a:moveTo>
                <a:lnTo>
                  <a:pt x="0" y="11757"/>
                </a:lnTo>
                <a:lnTo>
                  <a:pt x="0" y="14963"/>
                </a:lnTo>
                <a:lnTo>
                  <a:pt x="2582" y="16566"/>
                </a:lnTo>
                <a:lnTo>
                  <a:pt x="5164" y="14963"/>
                </a:lnTo>
                <a:lnTo>
                  <a:pt x="5164" y="11757"/>
                </a:lnTo>
                <a:lnTo>
                  <a:pt x="2582" y="10154"/>
                </a:lnTo>
                <a:close/>
                <a:moveTo>
                  <a:pt x="8055" y="10154"/>
                </a:moveTo>
                <a:lnTo>
                  <a:pt x="5473" y="11757"/>
                </a:lnTo>
                <a:lnTo>
                  <a:pt x="5473" y="14963"/>
                </a:lnTo>
                <a:lnTo>
                  <a:pt x="8055" y="16566"/>
                </a:lnTo>
                <a:lnTo>
                  <a:pt x="10637" y="14963"/>
                </a:lnTo>
                <a:lnTo>
                  <a:pt x="10637" y="11757"/>
                </a:lnTo>
                <a:lnTo>
                  <a:pt x="8055" y="10154"/>
                </a:lnTo>
                <a:close/>
                <a:moveTo>
                  <a:pt x="13536" y="10154"/>
                </a:moveTo>
                <a:lnTo>
                  <a:pt x="10954" y="11757"/>
                </a:lnTo>
                <a:lnTo>
                  <a:pt x="10954" y="14963"/>
                </a:lnTo>
                <a:lnTo>
                  <a:pt x="13536" y="16566"/>
                </a:lnTo>
                <a:lnTo>
                  <a:pt x="16119" y="14963"/>
                </a:lnTo>
                <a:lnTo>
                  <a:pt x="16119" y="11757"/>
                </a:lnTo>
                <a:lnTo>
                  <a:pt x="13536" y="10154"/>
                </a:lnTo>
                <a:close/>
                <a:moveTo>
                  <a:pt x="19018" y="10154"/>
                </a:moveTo>
                <a:lnTo>
                  <a:pt x="16436" y="11757"/>
                </a:lnTo>
                <a:lnTo>
                  <a:pt x="16436" y="14963"/>
                </a:lnTo>
                <a:lnTo>
                  <a:pt x="19018" y="16566"/>
                </a:lnTo>
                <a:lnTo>
                  <a:pt x="21600" y="14963"/>
                </a:lnTo>
                <a:lnTo>
                  <a:pt x="21600" y="11757"/>
                </a:lnTo>
                <a:lnTo>
                  <a:pt x="19018" y="10154"/>
                </a:lnTo>
                <a:close/>
                <a:moveTo>
                  <a:pt x="5314" y="15188"/>
                </a:moveTo>
                <a:lnTo>
                  <a:pt x="2732" y="16791"/>
                </a:lnTo>
                <a:lnTo>
                  <a:pt x="2732" y="19997"/>
                </a:lnTo>
                <a:lnTo>
                  <a:pt x="5314" y="21600"/>
                </a:lnTo>
                <a:lnTo>
                  <a:pt x="7896" y="19997"/>
                </a:lnTo>
                <a:lnTo>
                  <a:pt x="7896" y="16791"/>
                </a:lnTo>
                <a:lnTo>
                  <a:pt x="5314" y="15188"/>
                </a:lnTo>
                <a:close/>
                <a:moveTo>
                  <a:pt x="10796" y="15188"/>
                </a:moveTo>
                <a:lnTo>
                  <a:pt x="8214" y="16791"/>
                </a:lnTo>
                <a:lnTo>
                  <a:pt x="8214" y="19997"/>
                </a:lnTo>
                <a:lnTo>
                  <a:pt x="10796" y="21600"/>
                </a:lnTo>
                <a:lnTo>
                  <a:pt x="13378" y="19997"/>
                </a:lnTo>
                <a:lnTo>
                  <a:pt x="13378" y="16791"/>
                </a:lnTo>
                <a:lnTo>
                  <a:pt x="10796" y="15188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3" name="Polygon"/>
          <p:cNvSpPr/>
          <p:nvPr/>
        </p:nvSpPr>
        <p:spPr>
          <a:xfrm>
            <a:off x="5885915" y="7131538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4" name="Polygon"/>
          <p:cNvSpPr/>
          <p:nvPr/>
        </p:nvSpPr>
        <p:spPr>
          <a:xfrm>
            <a:off x="8781630" y="358945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Schicht-…"/>
          <p:cNvSpPr txBox="1"/>
          <p:nvPr/>
        </p:nvSpPr>
        <p:spPr>
          <a:xfrm>
            <a:off x="4158580" y="-418948"/>
            <a:ext cx="19989850" cy="596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Schicht</a:t>
            </a:r>
            <a:r>
              <a:rPr dirty="0"/>
              <a:t>-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modell</a:t>
            </a:r>
            <a:r>
              <a:rPr dirty="0"/>
              <a:t> 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2</a:t>
            </a:r>
            <a:endParaRPr dirty="0"/>
          </a:p>
        </p:txBody>
      </p:sp>
      <p:grpSp>
        <p:nvGrpSpPr>
          <p:cNvPr id="1569" name="Rechteck"/>
          <p:cNvGrpSpPr/>
          <p:nvPr/>
        </p:nvGrpSpPr>
        <p:grpSpPr>
          <a:xfrm>
            <a:off x="5748886" y="1263271"/>
            <a:ext cx="7968037" cy="2971947"/>
            <a:chOff x="0" y="0"/>
            <a:chExt cx="7968036" cy="2971945"/>
          </a:xfrm>
        </p:grpSpPr>
        <p:sp>
          <p:nvSpPr>
            <p:cNvPr id="156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6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72" name="Rechteck"/>
          <p:cNvGrpSpPr/>
          <p:nvPr/>
        </p:nvGrpSpPr>
        <p:grpSpPr>
          <a:xfrm>
            <a:off x="5415139" y="2018911"/>
            <a:ext cx="755291" cy="656995"/>
            <a:chOff x="0" y="0"/>
            <a:chExt cx="755290" cy="656994"/>
          </a:xfrm>
        </p:grpSpPr>
        <p:sp>
          <p:nvSpPr>
            <p:cNvPr id="15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75" name="Rechteck"/>
          <p:cNvGrpSpPr/>
          <p:nvPr/>
        </p:nvGrpSpPr>
        <p:grpSpPr>
          <a:xfrm>
            <a:off x="5415139" y="2822583"/>
            <a:ext cx="755291" cy="656995"/>
            <a:chOff x="0" y="0"/>
            <a:chExt cx="755290" cy="656994"/>
          </a:xfrm>
        </p:grpSpPr>
        <p:sp>
          <p:nvSpPr>
            <p:cNvPr id="157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76" name="Presentation"/>
          <p:cNvSpPr txBox="1"/>
          <p:nvPr/>
        </p:nvSpPr>
        <p:spPr>
          <a:xfrm>
            <a:off x="11115504" y="1366993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57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4609222"/>
            <a:ext cx="1324770" cy="540316"/>
          </a:xfrm>
          <a:prstGeom prst="rect">
            <a:avLst/>
          </a:prstGeom>
        </p:spPr>
      </p:pic>
      <p:grpSp>
        <p:nvGrpSpPr>
          <p:cNvPr id="1581" name="Rechteck"/>
          <p:cNvGrpSpPr/>
          <p:nvPr/>
        </p:nvGrpSpPr>
        <p:grpSpPr>
          <a:xfrm>
            <a:off x="5748886" y="5442365"/>
            <a:ext cx="7968037" cy="2971947"/>
            <a:chOff x="0" y="0"/>
            <a:chExt cx="7968036" cy="2971945"/>
          </a:xfrm>
        </p:grpSpPr>
        <p:sp>
          <p:nvSpPr>
            <p:cNvPr id="158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9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84" name="Rechteck"/>
          <p:cNvGrpSpPr/>
          <p:nvPr/>
        </p:nvGrpSpPr>
        <p:grpSpPr>
          <a:xfrm>
            <a:off x="5415139" y="6198005"/>
            <a:ext cx="755291" cy="656995"/>
            <a:chOff x="0" y="0"/>
            <a:chExt cx="755290" cy="656994"/>
          </a:xfrm>
        </p:grpSpPr>
        <p:sp>
          <p:nvSpPr>
            <p:cNvPr id="158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87" name="Rechteck"/>
          <p:cNvGrpSpPr/>
          <p:nvPr/>
        </p:nvGrpSpPr>
        <p:grpSpPr>
          <a:xfrm>
            <a:off x="5415139" y="7001677"/>
            <a:ext cx="755291" cy="656995"/>
            <a:chOff x="0" y="0"/>
            <a:chExt cx="755290" cy="656994"/>
          </a:xfrm>
        </p:grpSpPr>
        <p:sp>
          <p:nvSpPr>
            <p:cNvPr id="158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88" name="Business Logic"/>
          <p:cNvSpPr txBox="1"/>
          <p:nvPr/>
        </p:nvSpPr>
        <p:spPr>
          <a:xfrm>
            <a:off x="10851297" y="5554954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58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8788316"/>
            <a:ext cx="1324770" cy="540315"/>
          </a:xfrm>
          <a:prstGeom prst="rect">
            <a:avLst/>
          </a:prstGeom>
        </p:spPr>
      </p:pic>
      <p:grpSp>
        <p:nvGrpSpPr>
          <p:cNvPr id="1593" name="Rechteck"/>
          <p:cNvGrpSpPr/>
          <p:nvPr/>
        </p:nvGrpSpPr>
        <p:grpSpPr>
          <a:xfrm>
            <a:off x="5748886" y="9621459"/>
            <a:ext cx="7968037" cy="2971946"/>
            <a:chOff x="0" y="0"/>
            <a:chExt cx="7968036" cy="2971945"/>
          </a:xfrm>
        </p:grpSpPr>
        <p:sp>
          <p:nvSpPr>
            <p:cNvPr id="159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96" name="Rechteck"/>
          <p:cNvGrpSpPr/>
          <p:nvPr/>
        </p:nvGrpSpPr>
        <p:grpSpPr>
          <a:xfrm>
            <a:off x="5415139" y="10377099"/>
            <a:ext cx="755291" cy="656995"/>
            <a:chOff x="0" y="0"/>
            <a:chExt cx="755290" cy="656994"/>
          </a:xfrm>
        </p:grpSpPr>
        <p:sp>
          <p:nvSpPr>
            <p:cNvPr id="159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99" name="Rechteck"/>
          <p:cNvGrpSpPr/>
          <p:nvPr/>
        </p:nvGrpSpPr>
        <p:grpSpPr>
          <a:xfrm>
            <a:off x="5415139" y="11180771"/>
            <a:ext cx="755291" cy="656995"/>
            <a:chOff x="0" y="0"/>
            <a:chExt cx="755290" cy="656994"/>
          </a:xfrm>
        </p:grpSpPr>
        <p:sp>
          <p:nvSpPr>
            <p:cNvPr id="159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00" name="Data Access"/>
          <p:cNvSpPr txBox="1"/>
          <p:nvPr/>
        </p:nvSpPr>
        <p:spPr>
          <a:xfrm>
            <a:off x="11050331" y="9736468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601" name="Controller"/>
          <p:cNvSpPr txBox="1"/>
          <p:nvPr/>
        </p:nvSpPr>
        <p:spPr>
          <a:xfrm rot="21026999">
            <a:off x="7047151" y="2732558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602" name="Model"/>
          <p:cNvSpPr txBox="1"/>
          <p:nvPr/>
        </p:nvSpPr>
        <p:spPr>
          <a:xfrm rot="976772">
            <a:off x="9192495" y="2129862"/>
            <a:ext cx="187545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603" name="Service"/>
          <p:cNvSpPr txBox="1"/>
          <p:nvPr/>
        </p:nvSpPr>
        <p:spPr>
          <a:xfrm rot="21026999">
            <a:off x="10271863" y="6112619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604" name="Manager"/>
          <p:cNvSpPr txBox="1"/>
          <p:nvPr/>
        </p:nvSpPr>
        <p:spPr>
          <a:xfrm rot="539588">
            <a:off x="8835076" y="6806680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605" name="DB-Entitiy"/>
          <p:cNvSpPr txBox="1"/>
          <p:nvPr/>
        </p:nvSpPr>
        <p:spPr>
          <a:xfrm rot="539588">
            <a:off x="10179543" y="10317869"/>
            <a:ext cx="237798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606" name="SQL"/>
          <p:cNvSpPr txBox="1"/>
          <p:nvPr/>
        </p:nvSpPr>
        <p:spPr>
          <a:xfrm rot="21216075">
            <a:off x="7583493" y="10353289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607" name="Repository"/>
          <p:cNvSpPr txBox="1"/>
          <p:nvPr/>
        </p:nvSpPr>
        <p:spPr>
          <a:xfrm rot="21465229">
            <a:off x="7781785" y="11292157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608" name="Mapper"/>
          <p:cNvSpPr txBox="1"/>
          <p:nvPr/>
        </p:nvSpPr>
        <p:spPr>
          <a:xfrm rot="21593119">
            <a:off x="7059305" y="5838288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609" name="Helper"/>
          <p:cNvSpPr txBox="1"/>
          <p:nvPr/>
        </p:nvSpPr>
        <p:spPr>
          <a:xfrm rot="21026999">
            <a:off x="7548697" y="7271250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610" name="DAO"/>
          <p:cNvSpPr txBox="1"/>
          <p:nvPr/>
        </p:nvSpPr>
        <p:spPr>
          <a:xfrm rot="21216075">
            <a:off x="9492400" y="10752937"/>
            <a:ext cx="127564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611" name="Webservice"/>
          <p:cNvSpPr txBox="1"/>
          <p:nvPr/>
        </p:nvSpPr>
        <p:spPr>
          <a:xfrm rot="16200000">
            <a:off x="11830562" y="10987811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Webservice</a:t>
            </a:r>
          </a:p>
        </p:txBody>
      </p:sp>
      <p:sp>
        <p:nvSpPr>
          <p:cNvPr id="1612" name="API Model"/>
          <p:cNvSpPr txBox="1"/>
          <p:nvPr/>
        </p:nvSpPr>
        <p:spPr>
          <a:xfrm rot="16200000">
            <a:off x="11830562" y="2570643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API Model</a:t>
            </a:r>
          </a:p>
        </p:txBody>
      </p:sp>
      <p:sp>
        <p:nvSpPr>
          <p:cNvPr id="1613" name="Linien"/>
          <p:cNvSpPr/>
          <p:nvPr/>
        </p:nvSpPr>
        <p:spPr>
          <a:xfrm>
            <a:off x="13010306" y="10586226"/>
            <a:ext cx="1" cy="1514725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16" name="Rechteck"/>
          <p:cNvGrpSpPr/>
          <p:nvPr/>
        </p:nvGrpSpPr>
        <p:grpSpPr>
          <a:xfrm>
            <a:off x="15324686" y="5442365"/>
            <a:ext cx="7968037" cy="2971947"/>
            <a:chOff x="0" y="0"/>
            <a:chExt cx="7968036" cy="2971945"/>
          </a:xfrm>
        </p:grpSpPr>
        <p:sp>
          <p:nvSpPr>
            <p:cNvPr id="1615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4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19" name="Rechteck"/>
          <p:cNvGrpSpPr/>
          <p:nvPr/>
        </p:nvGrpSpPr>
        <p:grpSpPr>
          <a:xfrm>
            <a:off x="14990939" y="6198005"/>
            <a:ext cx="755291" cy="656995"/>
            <a:chOff x="0" y="0"/>
            <a:chExt cx="755290" cy="656994"/>
          </a:xfrm>
        </p:grpSpPr>
        <p:sp>
          <p:nvSpPr>
            <p:cNvPr id="16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22" name="Rechteck"/>
          <p:cNvGrpSpPr/>
          <p:nvPr/>
        </p:nvGrpSpPr>
        <p:grpSpPr>
          <a:xfrm>
            <a:off x="14990939" y="7001677"/>
            <a:ext cx="755291" cy="656995"/>
            <a:chOff x="0" y="0"/>
            <a:chExt cx="755290" cy="656994"/>
          </a:xfrm>
        </p:grpSpPr>
        <p:sp>
          <p:nvSpPr>
            <p:cNvPr id="162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2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23" name="ESB"/>
          <p:cNvSpPr txBox="1"/>
          <p:nvPr/>
        </p:nvSpPr>
        <p:spPr>
          <a:xfrm>
            <a:off x="22103426" y="5554954"/>
            <a:ext cx="8686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ESB</a:t>
            </a:r>
          </a:p>
        </p:txBody>
      </p:sp>
      <p:sp>
        <p:nvSpPr>
          <p:cNvPr id="1624" name="XML Mapper"/>
          <p:cNvSpPr txBox="1"/>
          <p:nvPr/>
        </p:nvSpPr>
        <p:spPr>
          <a:xfrm rot="493495">
            <a:off x="17019226" y="6236239"/>
            <a:ext cx="2643765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XML Mapper</a:t>
            </a:r>
          </a:p>
        </p:txBody>
      </p:sp>
      <p:pic>
        <p:nvPicPr>
          <p:cNvPr id="163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49519" y="2303576"/>
            <a:ext cx="5565466" cy="3068828"/>
          </a:xfrm>
          <a:prstGeom prst="rect">
            <a:avLst/>
          </a:prstGeom>
        </p:spPr>
      </p:pic>
      <p:pic>
        <p:nvPicPr>
          <p:cNvPr id="1639" name="Verbindungslinie" descr="Verbindungslini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925790" y="8609356"/>
            <a:ext cx="5508573" cy="2865512"/>
          </a:xfrm>
          <a:prstGeom prst="rect">
            <a:avLst/>
          </a:prstGeom>
        </p:spPr>
      </p:pic>
      <p:pic>
        <p:nvPicPr>
          <p:cNvPr id="1641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820" y="2776460"/>
            <a:ext cx="2275313" cy="8487558"/>
          </a:xfrm>
          <a:prstGeom prst="rect">
            <a:avLst/>
          </a:prstGeom>
        </p:spPr>
      </p:pic>
      <p:pic>
        <p:nvPicPr>
          <p:cNvPr id="1643" name="Verbindungslinie" descr="Verbindungslini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653" y="2903460"/>
            <a:ext cx="1425888" cy="4302648"/>
          </a:xfrm>
          <a:prstGeom prst="rect">
            <a:avLst/>
          </a:prstGeom>
        </p:spPr>
      </p:pic>
      <p:sp>
        <p:nvSpPr>
          <p:cNvPr id="1629" name="Nur lesender Zugriff"/>
          <p:cNvSpPr txBox="1"/>
          <p:nvPr/>
        </p:nvSpPr>
        <p:spPr>
          <a:xfrm rot="16200000">
            <a:off x="2775197" y="651770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Nur lesender Zugriff</a:t>
            </a:r>
          </a:p>
        </p:txBody>
      </p:sp>
      <p:sp>
        <p:nvSpPr>
          <p:cNvPr id="1630" name="Linien"/>
          <p:cNvSpPr/>
          <p:nvPr/>
        </p:nvSpPr>
        <p:spPr>
          <a:xfrm>
            <a:off x="13010306" y="2202897"/>
            <a:ext cx="1" cy="1514726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1" name="Schreibender Zugriff"/>
          <p:cNvSpPr txBox="1"/>
          <p:nvPr/>
        </p:nvSpPr>
        <p:spPr>
          <a:xfrm rot="1781569">
            <a:off x="16160756" y="275446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2" name="Schreibender Zugriff"/>
          <p:cNvSpPr txBox="1"/>
          <p:nvPr/>
        </p:nvSpPr>
        <p:spPr>
          <a:xfrm rot="19909092">
            <a:off x="16154103" y="9438516"/>
            <a:ext cx="1944914" cy="165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3" name="Scheduler"/>
          <p:cNvSpPr txBox="1"/>
          <p:nvPr/>
        </p:nvSpPr>
        <p:spPr>
          <a:xfrm rot="20581428">
            <a:off x="19726949" y="6544867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sp>
        <p:nvSpPr>
          <p:cNvPr id="1634" name="Prozess / Pageflow"/>
          <p:cNvSpPr txBox="1"/>
          <p:nvPr/>
        </p:nvSpPr>
        <p:spPr>
          <a:xfrm rot="139768">
            <a:off x="16809121" y="7304682"/>
            <a:ext cx="4104188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Prozess / Pageflow</a:t>
            </a:r>
          </a:p>
        </p:txBody>
      </p:sp>
      <p:sp>
        <p:nvSpPr>
          <p:cNvPr id="1635" name="Form"/>
          <p:cNvSpPr/>
          <p:nvPr/>
        </p:nvSpPr>
        <p:spPr>
          <a:xfrm>
            <a:off x="-1406922" y="4176712"/>
            <a:ext cx="5670551" cy="1063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55" y="0"/>
                </a:moveTo>
                <a:lnTo>
                  <a:pt x="18" y="1612"/>
                </a:lnTo>
                <a:lnTo>
                  <a:pt x="18" y="4835"/>
                </a:lnTo>
                <a:lnTo>
                  <a:pt x="5255" y="6447"/>
                </a:lnTo>
                <a:lnTo>
                  <a:pt x="10492" y="4835"/>
                </a:lnTo>
                <a:lnTo>
                  <a:pt x="10492" y="1612"/>
                </a:lnTo>
                <a:lnTo>
                  <a:pt x="5255" y="0"/>
                </a:lnTo>
                <a:close/>
                <a:moveTo>
                  <a:pt x="10821" y="5024"/>
                </a:moveTo>
                <a:lnTo>
                  <a:pt x="5584" y="6635"/>
                </a:lnTo>
                <a:lnTo>
                  <a:pt x="5584" y="9859"/>
                </a:lnTo>
                <a:lnTo>
                  <a:pt x="10821" y="11470"/>
                </a:lnTo>
                <a:lnTo>
                  <a:pt x="16058" y="9859"/>
                </a:lnTo>
                <a:lnTo>
                  <a:pt x="16058" y="6635"/>
                </a:lnTo>
                <a:lnTo>
                  <a:pt x="10821" y="5024"/>
                </a:lnTo>
                <a:close/>
                <a:moveTo>
                  <a:pt x="16363" y="10079"/>
                </a:moveTo>
                <a:lnTo>
                  <a:pt x="11127" y="11690"/>
                </a:lnTo>
                <a:lnTo>
                  <a:pt x="11127" y="14914"/>
                </a:lnTo>
                <a:lnTo>
                  <a:pt x="16363" y="16526"/>
                </a:lnTo>
                <a:lnTo>
                  <a:pt x="21600" y="14914"/>
                </a:lnTo>
                <a:lnTo>
                  <a:pt x="21600" y="11690"/>
                </a:lnTo>
                <a:lnTo>
                  <a:pt x="16363" y="10079"/>
                </a:lnTo>
                <a:close/>
                <a:moveTo>
                  <a:pt x="5237" y="10105"/>
                </a:moveTo>
                <a:lnTo>
                  <a:pt x="0" y="11716"/>
                </a:lnTo>
                <a:lnTo>
                  <a:pt x="0" y="14940"/>
                </a:lnTo>
                <a:lnTo>
                  <a:pt x="5237" y="16551"/>
                </a:lnTo>
                <a:lnTo>
                  <a:pt x="10475" y="14940"/>
                </a:lnTo>
                <a:lnTo>
                  <a:pt x="10475" y="11716"/>
                </a:lnTo>
                <a:lnTo>
                  <a:pt x="5237" y="10105"/>
                </a:lnTo>
                <a:close/>
                <a:moveTo>
                  <a:pt x="10800" y="15153"/>
                </a:moveTo>
                <a:lnTo>
                  <a:pt x="5563" y="16765"/>
                </a:lnTo>
                <a:lnTo>
                  <a:pt x="5563" y="19988"/>
                </a:lnTo>
                <a:lnTo>
                  <a:pt x="10800" y="21600"/>
                </a:lnTo>
                <a:lnTo>
                  <a:pt x="16037" y="19988"/>
                </a:lnTo>
                <a:lnTo>
                  <a:pt x="16037" y="16765"/>
                </a:lnTo>
                <a:lnTo>
                  <a:pt x="10800" y="1515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6" name="Polygon"/>
          <p:cNvSpPr/>
          <p:nvPr/>
        </p:nvSpPr>
        <p:spPr>
          <a:xfrm>
            <a:off x="2962489" y="12277104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8342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oftware-development-4165307_960_720.jpeg" descr="software-development-4165307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17" y="2771683"/>
            <a:ext cx="15365566" cy="1024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ehirn (Frontansicht)"/>
          <p:cNvSpPr/>
          <p:nvPr/>
        </p:nvSpPr>
        <p:spPr>
          <a:xfrm>
            <a:off x="17122683" y="5743552"/>
            <a:ext cx="1683644" cy="1398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Kunde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Kunde!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Form"/>
          <p:cNvSpPr/>
          <p:nvPr/>
        </p:nvSpPr>
        <p:spPr>
          <a:xfrm>
            <a:off x="6270228" y="-1112441"/>
            <a:ext cx="20264041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0" y="1094"/>
                </a:lnTo>
                <a:lnTo>
                  <a:pt x="0" y="3283"/>
                </a:lnTo>
                <a:lnTo>
                  <a:pt x="1465" y="4378"/>
                </a:lnTo>
                <a:lnTo>
                  <a:pt x="2931" y="3283"/>
                </a:lnTo>
                <a:lnTo>
                  <a:pt x="2931" y="1094"/>
                </a:lnTo>
                <a:lnTo>
                  <a:pt x="1465" y="0"/>
                </a:lnTo>
                <a:close/>
                <a:moveTo>
                  <a:pt x="4577" y="0"/>
                </a:moveTo>
                <a:lnTo>
                  <a:pt x="3111" y="1094"/>
                </a:lnTo>
                <a:lnTo>
                  <a:pt x="3111" y="3283"/>
                </a:lnTo>
                <a:lnTo>
                  <a:pt x="4577" y="4378"/>
                </a:lnTo>
                <a:lnTo>
                  <a:pt x="6042" y="3283"/>
                </a:lnTo>
                <a:lnTo>
                  <a:pt x="6042" y="1094"/>
                </a:lnTo>
                <a:lnTo>
                  <a:pt x="4577" y="0"/>
                </a:lnTo>
                <a:close/>
                <a:moveTo>
                  <a:pt x="7697" y="0"/>
                </a:moveTo>
                <a:lnTo>
                  <a:pt x="6232" y="1094"/>
                </a:lnTo>
                <a:lnTo>
                  <a:pt x="6232" y="3283"/>
                </a:lnTo>
                <a:lnTo>
                  <a:pt x="7697" y="4378"/>
                </a:lnTo>
                <a:lnTo>
                  <a:pt x="9163" y="3283"/>
                </a:lnTo>
                <a:lnTo>
                  <a:pt x="9163" y="1094"/>
                </a:lnTo>
                <a:lnTo>
                  <a:pt x="7697" y="0"/>
                </a:lnTo>
                <a:close/>
                <a:moveTo>
                  <a:pt x="10804" y="0"/>
                </a:moveTo>
                <a:lnTo>
                  <a:pt x="9338" y="1094"/>
                </a:lnTo>
                <a:lnTo>
                  <a:pt x="9338" y="3283"/>
                </a:lnTo>
                <a:lnTo>
                  <a:pt x="10804" y="4378"/>
                </a:lnTo>
                <a:lnTo>
                  <a:pt x="12269" y="3283"/>
                </a:lnTo>
                <a:lnTo>
                  <a:pt x="12269" y="1094"/>
                </a:lnTo>
                <a:lnTo>
                  <a:pt x="10804" y="0"/>
                </a:lnTo>
                <a:close/>
                <a:moveTo>
                  <a:pt x="13915" y="0"/>
                </a:moveTo>
                <a:lnTo>
                  <a:pt x="12450" y="1094"/>
                </a:lnTo>
                <a:lnTo>
                  <a:pt x="12450" y="3283"/>
                </a:lnTo>
                <a:lnTo>
                  <a:pt x="13915" y="4378"/>
                </a:lnTo>
                <a:lnTo>
                  <a:pt x="15380" y="3283"/>
                </a:lnTo>
                <a:lnTo>
                  <a:pt x="15380" y="1094"/>
                </a:lnTo>
                <a:lnTo>
                  <a:pt x="13915" y="0"/>
                </a:lnTo>
                <a:close/>
                <a:moveTo>
                  <a:pt x="3016" y="3450"/>
                </a:moveTo>
                <a:lnTo>
                  <a:pt x="1551" y="4545"/>
                </a:lnTo>
                <a:lnTo>
                  <a:pt x="1551" y="6734"/>
                </a:lnTo>
                <a:lnTo>
                  <a:pt x="3016" y="7828"/>
                </a:lnTo>
                <a:lnTo>
                  <a:pt x="4482" y="6734"/>
                </a:lnTo>
                <a:lnTo>
                  <a:pt x="4482" y="4545"/>
                </a:lnTo>
                <a:lnTo>
                  <a:pt x="3016" y="3450"/>
                </a:lnTo>
                <a:close/>
                <a:moveTo>
                  <a:pt x="6137" y="3485"/>
                </a:moveTo>
                <a:lnTo>
                  <a:pt x="4672" y="4580"/>
                </a:lnTo>
                <a:lnTo>
                  <a:pt x="4672" y="6769"/>
                </a:lnTo>
                <a:lnTo>
                  <a:pt x="6137" y="7863"/>
                </a:lnTo>
                <a:lnTo>
                  <a:pt x="7602" y="6769"/>
                </a:lnTo>
                <a:lnTo>
                  <a:pt x="7602" y="4580"/>
                </a:lnTo>
                <a:lnTo>
                  <a:pt x="6137" y="3485"/>
                </a:lnTo>
                <a:close/>
                <a:moveTo>
                  <a:pt x="9249" y="3485"/>
                </a:moveTo>
                <a:lnTo>
                  <a:pt x="7783" y="4580"/>
                </a:lnTo>
                <a:lnTo>
                  <a:pt x="7783" y="6769"/>
                </a:lnTo>
                <a:lnTo>
                  <a:pt x="9249" y="7863"/>
                </a:lnTo>
                <a:lnTo>
                  <a:pt x="10714" y="6769"/>
                </a:lnTo>
                <a:lnTo>
                  <a:pt x="10714" y="4580"/>
                </a:lnTo>
                <a:lnTo>
                  <a:pt x="9249" y="3485"/>
                </a:lnTo>
                <a:close/>
                <a:moveTo>
                  <a:pt x="12360" y="3485"/>
                </a:moveTo>
                <a:lnTo>
                  <a:pt x="10894" y="4580"/>
                </a:lnTo>
                <a:lnTo>
                  <a:pt x="10894" y="6769"/>
                </a:lnTo>
                <a:lnTo>
                  <a:pt x="12360" y="7863"/>
                </a:lnTo>
                <a:lnTo>
                  <a:pt x="13825" y="6769"/>
                </a:lnTo>
                <a:lnTo>
                  <a:pt x="13825" y="4580"/>
                </a:lnTo>
                <a:lnTo>
                  <a:pt x="12360" y="3485"/>
                </a:lnTo>
                <a:close/>
                <a:moveTo>
                  <a:pt x="18577" y="3529"/>
                </a:moveTo>
                <a:lnTo>
                  <a:pt x="17111" y="4623"/>
                </a:lnTo>
                <a:lnTo>
                  <a:pt x="17111" y="6812"/>
                </a:lnTo>
                <a:lnTo>
                  <a:pt x="18577" y="7907"/>
                </a:lnTo>
                <a:lnTo>
                  <a:pt x="20042" y="6812"/>
                </a:lnTo>
                <a:lnTo>
                  <a:pt x="20042" y="4623"/>
                </a:lnTo>
                <a:lnTo>
                  <a:pt x="18577" y="3529"/>
                </a:lnTo>
                <a:close/>
                <a:moveTo>
                  <a:pt x="7693" y="6932"/>
                </a:moveTo>
                <a:lnTo>
                  <a:pt x="6228" y="8027"/>
                </a:lnTo>
                <a:lnTo>
                  <a:pt x="6228" y="10216"/>
                </a:lnTo>
                <a:lnTo>
                  <a:pt x="7693" y="11310"/>
                </a:lnTo>
                <a:lnTo>
                  <a:pt x="9158" y="10216"/>
                </a:lnTo>
                <a:lnTo>
                  <a:pt x="9158" y="8027"/>
                </a:lnTo>
                <a:lnTo>
                  <a:pt x="7693" y="6932"/>
                </a:lnTo>
                <a:close/>
                <a:moveTo>
                  <a:pt x="10799" y="6932"/>
                </a:moveTo>
                <a:lnTo>
                  <a:pt x="9334" y="8027"/>
                </a:lnTo>
                <a:lnTo>
                  <a:pt x="9334" y="10216"/>
                </a:lnTo>
                <a:lnTo>
                  <a:pt x="10799" y="11310"/>
                </a:lnTo>
                <a:lnTo>
                  <a:pt x="12265" y="10216"/>
                </a:lnTo>
                <a:lnTo>
                  <a:pt x="12265" y="8027"/>
                </a:lnTo>
                <a:lnTo>
                  <a:pt x="10799" y="6932"/>
                </a:lnTo>
                <a:close/>
                <a:moveTo>
                  <a:pt x="13910" y="6932"/>
                </a:moveTo>
                <a:lnTo>
                  <a:pt x="12445" y="8027"/>
                </a:lnTo>
                <a:lnTo>
                  <a:pt x="12445" y="10216"/>
                </a:lnTo>
                <a:lnTo>
                  <a:pt x="13910" y="11310"/>
                </a:lnTo>
                <a:lnTo>
                  <a:pt x="15376" y="10216"/>
                </a:lnTo>
                <a:lnTo>
                  <a:pt x="15376" y="8027"/>
                </a:lnTo>
                <a:lnTo>
                  <a:pt x="13910" y="6932"/>
                </a:lnTo>
                <a:close/>
                <a:moveTo>
                  <a:pt x="17021" y="6932"/>
                </a:moveTo>
                <a:lnTo>
                  <a:pt x="15556" y="8027"/>
                </a:lnTo>
                <a:lnTo>
                  <a:pt x="15556" y="10216"/>
                </a:lnTo>
                <a:lnTo>
                  <a:pt x="17021" y="11310"/>
                </a:lnTo>
                <a:lnTo>
                  <a:pt x="18487" y="10216"/>
                </a:lnTo>
                <a:lnTo>
                  <a:pt x="18487" y="8027"/>
                </a:lnTo>
                <a:lnTo>
                  <a:pt x="17021" y="6932"/>
                </a:lnTo>
                <a:close/>
                <a:moveTo>
                  <a:pt x="20132" y="6976"/>
                </a:moveTo>
                <a:lnTo>
                  <a:pt x="18667" y="8070"/>
                </a:lnTo>
                <a:lnTo>
                  <a:pt x="18667" y="10259"/>
                </a:lnTo>
                <a:lnTo>
                  <a:pt x="20132" y="11354"/>
                </a:lnTo>
                <a:lnTo>
                  <a:pt x="21597" y="10259"/>
                </a:lnTo>
                <a:lnTo>
                  <a:pt x="21597" y="8070"/>
                </a:lnTo>
                <a:lnTo>
                  <a:pt x="20132" y="6976"/>
                </a:lnTo>
                <a:close/>
                <a:moveTo>
                  <a:pt x="6139" y="10344"/>
                </a:moveTo>
                <a:lnTo>
                  <a:pt x="4674" y="11438"/>
                </a:lnTo>
                <a:lnTo>
                  <a:pt x="4674" y="13627"/>
                </a:lnTo>
                <a:lnTo>
                  <a:pt x="6139" y="14721"/>
                </a:lnTo>
                <a:lnTo>
                  <a:pt x="7605" y="13627"/>
                </a:lnTo>
                <a:lnTo>
                  <a:pt x="7605" y="11438"/>
                </a:lnTo>
                <a:lnTo>
                  <a:pt x="6139" y="10344"/>
                </a:lnTo>
                <a:close/>
                <a:moveTo>
                  <a:pt x="9251" y="10344"/>
                </a:moveTo>
                <a:lnTo>
                  <a:pt x="7785" y="11438"/>
                </a:lnTo>
                <a:lnTo>
                  <a:pt x="7785" y="13627"/>
                </a:lnTo>
                <a:lnTo>
                  <a:pt x="9251" y="14721"/>
                </a:lnTo>
                <a:lnTo>
                  <a:pt x="10716" y="13627"/>
                </a:lnTo>
                <a:lnTo>
                  <a:pt x="10716" y="11438"/>
                </a:lnTo>
                <a:lnTo>
                  <a:pt x="9251" y="10344"/>
                </a:lnTo>
                <a:close/>
                <a:moveTo>
                  <a:pt x="12362" y="10344"/>
                </a:moveTo>
                <a:lnTo>
                  <a:pt x="10896" y="11438"/>
                </a:lnTo>
                <a:lnTo>
                  <a:pt x="10896" y="13627"/>
                </a:lnTo>
                <a:lnTo>
                  <a:pt x="12362" y="14721"/>
                </a:lnTo>
                <a:lnTo>
                  <a:pt x="13827" y="13627"/>
                </a:lnTo>
                <a:lnTo>
                  <a:pt x="13827" y="11438"/>
                </a:lnTo>
                <a:lnTo>
                  <a:pt x="12362" y="10344"/>
                </a:lnTo>
                <a:close/>
                <a:moveTo>
                  <a:pt x="15468" y="10344"/>
                </a:moveTo>
                <a:lnTo>
                  <a:pt x="14003" y="11438"/>
                </a:lnTo>
                <a:lnTo>
                  <a:pt x="14003" y="13627"/>
                </a:lnTo>
                <a:lnTo>
                  <a:pt x="15468" y="14721"/>
                </a:lnTo>
                <a:lnTo>
                  <a:pt x="16933" y="13627"/>
                </a:lnTo>
                <a:lnTo>
                  <a:pt x="16933" y="11438"/>
                </a:lnTo>
                <a:lnTo>
                  <a:pt x="15468" y="10344"/>
                </a:lnTo>
                <a:close/>
                <a:moveTo>
                  <a:pt x="18579" y="10387"/>
                </a:moveTo>
                <a:lnTo>
                  <a:pt x="17113" y="11482"/>
                </a:lnTo>
                <a:lnTo>
                  <a:pt x="17113" y="13671"/>
                </a:lnTo>
                <a:lnTo>
                  <a:pt x="18579" y="14765"/>
                </a:lnTo>
                <a:lnTo>
                  <a:pt x="20044" y="13671"/>
                </a:lnTo>
                <a:lnTo>
                  <a:pt x="20044" y="11482"/>
                </a:lnTo>
                <a:lnTo>
                  <a:pt x="18579" y="10387"/>
                </a:lnTo>
                <a:close/>
                <a:moveTo>
                  <a:pt x="10801" y="13776"/>
                </a:moveTo>
                <a:lnTo>
                  <a:pt x="9336" y="14871"/>
                </a:lnTo>
                <a:lnTo>
                  <a:pt x="9336" y="17060"/>
                </a:lnTo>
                <a:lnTo>
                  <a:pt x="10801" y="18154"/>
                </a:lnTo>
                <a:lnTo>
                  <a:pt x="12267" y="17060"/>
                </a:lnTo>
                <a:lnTo>
                  <a:pt x="12267" y="14871"/>
                </a:lnTo>
                <a:lnTo>
                  <a:pt x="10801" y="13776"/>
                </a:lnTo>
                <a:close/>
                <a:moveTo>
                  <a:pt x="13913" y="13776"/>
                </a:moveTo>
                <a:lnTo>
                  <a:pt x="12447" y="14871"/>
                </a:lnTo>
                <a:lnTo>
                  <a:pt x="12447" y="17060"/>
                </a:lnTo>
                <a:lnTo>
                  <a:pt x="13913" y="18154"/>
                </a:lnTo>
                <a:lnTo>
                  <a:pt x="15378" y="17060"/>
                </a:lnTo>
                <a:lnTo>
                  <a:pt x="15378" y="14871"/>
                </a:lnTo>
                <a:lnTo>
                  <a:pt x="13913" y="13776"/>
                </a:lnTo>
                <a:close/>
                <a:moveTo>
                  <a:pt x="17024" y="13776"/>
                </a:moveTo>
                <a:lnTo>
                  <a:pt x="15559" y="14871"/>
                </a:lnTo>
                <a:lnTo>
                  <a:pt x="15559" y="17060"/>
                </a:lnTo>
                <a:lnTo>
                  <a:pt x="17024" y="18154"/>
                </a:lnTo>
                <a:lnTo>
                  <a:pt x="18489" y="17060"/>
                </a:lnTo>
                <a:lnTo>
                  <a:pt x="18489" y="14871"/>
                </a:lnTo>
                <a:lnTo>
                  <a:pt x="17024" y="13776"/>
                </a:lnTo>
                <a:close/>
                <a:moveTo>
                  <a:pt x="7688" y="13794"/>
                </a:moveTo>
                <a:lnTo>
                  <a:pt x="6222" y="14888"/>
                </a:lnTo>
                <a:lnTo>
                  <a:pt x="6222" y="17077"/>
                </a:lnTo>
                <a:lnTo>
                  <a:pt x="7688" y="18172"/>
                </a:lnTo>
                <a:lnTo>
                  <a:pt x="9154" y="17077"/>
                </a:lnTo>
                <a:lnTo>
                  <a:pt x="9154" y="14888"/>
                </a:lnTo>
                <a:lnTo>
                  <a:pt x="7688" y="13794"/>
                </a:lnTo>
                <a:close/>
                <a:moveTo>
                  <a:pt x="20135" y="13820"/>
                </a:moveTo>
                <a:lnTo>
                  <a:pt x="18669" y="14915"/>
                </a:lnTo>
                <a:lnTo>
                  <a:pt x="18669" y="17103"/>
                </a:lnTo>
                <a:lnTo>
                  <a:pt x="20135" y="18198"/>
                </a:lnTo>
                <a:lnTo>
                  <a:pt x="21600" y="17103"/>
                </a:lnTo>
                <a:lnTo>
                  <a:pt x="21600" y="14915"/>
                </a:lnTo>
                <a:lnTo>
                  <a:pt x="20135" y="13820"/>
                </a:lnTo>
                <a:close/>
                <a:moveTo>
                  <a:pt x="12358" y="17205"/>
                </a:moveTo>
                <a:lnTo>
                  <a:pt x="10893" y="18299"/>
                </a:lnTo>
                <a:lnTo>
                  <a:pt x="10893" y="20488"/>
                </a:lnTo>
                <a:lnTo>
                  <a:pt x="12358" y="21582"/>
                </a:lnTo>
                <a:lnTo>
                  <a:pt x="13824" y="20488"/>
                </a:lnTo>
                <a:lnTo>
                  <a:pt x="13824" y="18299"/>
                </a:lnTo>
                <a:lnTo>
                  <a:pt x="12358" y="17205"/>
                </a:lnTo>
                <a:close/>
                <a:moveTo>
                  <a:pt x="15469" y="17205"/>
                </a:moveTo>
                <a:lnTo>
                  <a:pt x="14004" y="18299"/>
                </a:lnTo>
                <a:lnTo>
                  <a:pt x="14004" y="20488"/>
                </a:lnTo>
                <a:lnTo>
                  <a:pt x="15469" y="21582"/>
                </a:lnTo>
                <a:lnTo>
                  <a:pt x="16935" y="20488"/>
                </a:lnTo>
                <a:lnTo>
                  <a:pt x="16935" y="18299"/>
                </a:lnTo>
                <a:lnTo>
                  <a:pt x="15469" y="17205"/>
                </a:lnTo>
                <a:close/>
                <a:moveTo>
                  <a:pt x="9245" y="17222"/>
                </a:moveTo>
                <a:lnTo>
                  <a:pt x="7779" y="18317"/>
                </a:lnTo>
                <a:lnTo>
                  <a:pt x="7779" y="20506"/>
                </a:lnTo>
                <a:lnTo>
                  <a:pt x="9245" y="21600"/>
                </a:lnTo>
                <a:lnTo>
                  <a:pt x="10710" y="20506"/>
                </a:lnTo>
                <a:lnTo>
                  <a:pt x="10710" y="18317"/>
                </a:lnTo>
                <a:lnTo>
                  <a:pt x="92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4" name="Wir…"/>
          <p:cNvSpPr txBox="1"/>
          <p:nvPr/>
        </p:nvSpPr>
        <p:spPr>
          <a:xfrm>
            <a:off x="603567" y="3823096"/>
            <a:ext cx="11302366" cy="9286876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Wir 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haben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</a:t>
            </a:r>
          </a:p>
        </p:txBody>
      </p:sp>
      <p:sp>
        <p:nvSpPr>
          <p:cNvPr id="1655" name="Polygon"/>
          <p:cNvSpPr/>
          <p:nvPr/>
        </p:nvSpPr>
        <p:spPr>
          <a:xfrm>
            <a:off x="10764832" y="4392360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6" name="Polygon"/>
          <p:cNvSpPr/>
          <p:nvPr/>
        </p:nvSpPr>
        <p:spPr>
          <a:xfrm>
            <a:off x="5484403" y="1422801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7" name="Polygon"/>
          <p:cNvSpPr/>
          <p:nvPr/>
        </p:nvSpPr>
        <p:spPr>
          <a:xfrm>
            <a:off x="23062779" y="91559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4" name="Rechteck"/>
          <p:cNvGrpSpPr/>
          <p:nvPr/>
        </p:nvGrpSpPr>
        <p:grpSpPr>
          <a:xfrm>
            <a:off x="8374855" y="1249860"/>
            <a:ext cx="7968037" cy="2971946"/>
            <a:chOff x="0" y="0"/>
            <a:chExt cx="7968036" cy="2971945"/>
          </a:xfrm>
        </p:grpSpPr>
        <p:sp>
          <p:nvSpPr>
            <p:cNvPr id="1663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67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6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5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70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66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pic>
        <p:nvPicPr>
          <p:cNvPr id="1671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4595811"/>
            <a:ext cx="1324770" cy="540315"/>
          </a:xfrm>
          <a:prstGeom prst="rect">
            <a:avLst/>
          </a:prstGeom>
        </p:spPr>
      </p:pic>
      <p:grpSp>
        <p:nvGrpSpPr>
          <p:cNvPr id="1675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6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78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6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6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81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6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9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82" name="Business Logic"/>
          <p:cNvSpPr txBox="1"/>
          <p:nvPr/>
        </p:nvSpPr>
        <p:spPr>
          <a:xfrm>
            <a:off x="13489967" y="5541543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683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8774904"/>
            <a:ext cx="1324770" cy="540316"/>
          </a:xfrm>
          <a:prstGeom prst="rect">
            <a:avLst/>
          </a:prstGeom>
        </p:spPr>
      </p:pic>
      <p:grpSp>
        <p:nvGrpSpPr>
          <p:cNvPr id="1687" name="Rechteck"/>
          <p:cNvGrpSpPr/>
          <p:nvPr/>
        </p:nvGrpSpPr>
        <p:grpSpPr>
          <a:xfrm>
            <a:off x="8374855" y="9608047"/>
            <a:ext cx="7968037" cy="2971947"/>
            <a:chOff x="0" y="0"/>
            <a:chExt cx="7968036" cy="2971945"/>
          </a:xfrm>
        </p:grpSpPr>
        <p:sp>
          <p:nvSpPr>
            <p:cNvPr id="16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90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6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93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6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1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94" name="Data Access"/>
          <p:cNvSpPr txBox="1"/>
          <p:nvPr/>
        </p:nvSpPr>
        <p:spPr>
          <a:xfrm>
            <a:off x="13689001" y="9723056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697" name="Rechteck"/>
          <p:cNvGrpSpPr/>
          <p:nvPr/>
        </p:nvGrpSpPr>
        <p:grpSpPr>
          <a:xfrm>
            <a:off x="9409308" y="2003725"/>
            <a:ext cx="3552437" cy="1464216"/>
            <a:chOff x="0" y="0"/>
            <a:chExt cx="3552435" cy="1464214"/>
          </a:xfrm>
        </p:grpSpPr>
        <p:sp>
          <p:nvSpPr>
            <p:cNvPr id="1696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5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698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67022"/>
            <a:ext cx="3554818" cy="139701"/>
          </a:xfrm>
          <a:prstGeom prst="rect">
            <a:avLst/>
          </a:prstGeom>
        </p:spPr>
      </p:pic>
      <p:sp>
        <p:nvSpPr>
          <p:cNvPr id="1700" name="RestController"/>
          <p:cNvSpPr txBox="1"/>
          <p:nvPr/>
        </p:nvSpPr>
        <p:spPr>
          <a:xfrm>
            <a:off x="9778201" y="2416745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703" name="Rechteck"/>
          <p:cNvGrpSpPr/>
          <p:nvPr/>
        </p:nvGrpSpPr>
        <p:grpSpPr>
          <a:xfrm>
            <a:off x="9303268" y="10361913"/>
            <a:ext cx="3552437" cy="1464215"/>
            <a:chOff x="0" y="0"/>
            <a:chExt cx="3552435" cy="1464214"/>
          </a:xfrm>
        </p:grpSpPr>
        <p:sp>
          <p:nvSpPr>
            <p:cNvPr id="1702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1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704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525209"/>
            <a:ext cx="3554818" cy="139701"/>
          </a:xfrm>
          <a:prstGeom prst="rect">
            <a:avLst/>
          </a:prstGeom>
        </p:spPr>
      </p:pic>
      <p:sp>
        <p:nvSpPr>
          <p:cNvPr id="1706" name="Repository"/>
          <p:cNvSpPr txBox="1"/>
          <p:nvPr/>
        </p:nvSpPr>
        <p:spPr>
          <a:xfrm>
            <a:off x="10024307" y="10774933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grpSp>
        <p:nvGrpSpPr>
          <p:cNvPr id="1709" name="Rechteck"/>
          <p:cNvGrpSpPr/>
          <p:nvPr/>
        </p:nvGrpSpPr>
        <p:grpSpPr>
          <a:xfrm>
            <a:off x="9326499" y="6125892"/>
            <a:ext cx="3552437" cy="1464216"/>
            <a:chOff x="0" y="0"/>
            <a:chExt cx="3552435" cy="1464214"/>
          </a:xfrm>
        </p:grpSpPr>
        <p:sp>
          <p:nvSpPr>
            <p:cNvPr id="17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7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846" y="7289189"/>
            <a:ext cx="3554818" cy="139701"/>
          </a:xfrm>
          <a:prstGeom prst="rect">
            <a:avLst/>
          </a:prstGeom>
        </p:spPr>
      </p:pic>
      <p:sp>
        <p:nvSpPr>
          <p:cNvPr id="1712" name="Service"/>
          <p:cNvSpPr txBox="1"/>
          <p:nvPr/>
        </p:nvSpPr>
        <p:spPr>
          <a:xfrm>
            <a:off x="10371438" y="6538912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713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79283" y="4701710"/>
            <a:ext cx="2584593" cy="262398"/>
          </a:xfrm>
          <a:prstGeom prst="rect">
            <a:avLst/>
          </a:prstGeom>
        </p:spPr>
      </p:pic>
      <p:pic>
        <p:nvPicPr>
          <p:cNvPr id="171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56136" y="8882767"/>
            <a:ext cx="2584593" cy="262398"/>
          </a:xfrm>
          <a:prstGeom prst="rect">
            <a:avLst/>
          </a:prstGeom>
        </p:spPr>
      </p:pic>
      <p:sp>
        <p:nvSpPr>
          <p:cNvPr id="1717" name="Model"/>
          <p:cNvSpPr txBox="1"/>
          <p:nvPr/>
        </p:nvSpPr>
        <p:spPr>
          <a:xfrm rot="20481185">
            <a:off x="13068171" y="2911953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718" name="Controller"/>
          <p:cNvSpPr txBox="1"/>
          <p:nvPr/>
        </p:nvSpPr>
        <p:spPr>
          <a:xfrm rot="1821568">
            <a:off x="13926398" y="232985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719" name="Service"/>
          <p:cNvSpPr txBox="1"/>
          <p:nvPr/>
        </p:nvSpPr>
        <p:spPr>
          <a:xfrm rot="20481185">
            <a:off x="14522593" y="6291040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720" name="Manager"/>
          <p:cNvSpPr txBox="1"/>
          <p:nvPr/>
        </p:nvSpPr>
        <p:spPr>
          <a:xfrm rot="1056672">
            <a:off x="13449228" y="7103685"/>
            <a:ext cx="175191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721" name="Entitiy"/>
          <p:cNvSpPr txBox="1"/>
          <p:nvPr/>
        </p:nvSpPr>
        <p:spPr>
          <a:xfrm rot="1056672">
            <a:off x="14557848" y="10549214"/>
            <a:ext cx="133698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Entitiy</a:t>
            </a:r>
          </a:p>
        </p:txBody>
      </p:sp>
      <p:sp>
        <p:nvSpPr>
          <p:cNvPr id="1722" name="SQL"/>
          <p:cNvSpPr txBox="1"/>
          <p:nvPr/>
        </p:nvSpPr>
        <p:spPr>
          <a:xfrm rot="20839384">
            <a:off x="13362017" y="10863162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723" name="Repository"/>
          <p:cNvSpPr txBox="1"/>
          <p:nvPr/>
        </p:nvSpPr>
        <p:spPr>
          <a:xfrm rot="21330099">
            <a:off x="13827904" y="11610574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724" name="Usecase"/>
          <p:cNvSpPr txBox="1"/>
          <p:nvPr/>
        </p:nvSpPr>
        <p:spPr>
          <a:xfrm rot="21586199">
            <a:off x="12904595" y="5965294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727" name="Rechteck"/>
          <p:cNvGrpSpPr/>
          <p:nvPr/>
        </p:nvGrpSpPr>
        <p:grpSpPr>
          <a:xfrm>
            <a:off x="16840661" y="7955493"/>
            <a:ext cx="3552437" cy="1989114"/>
            <a:chOff x="0" y="0"/>
            <a:chExt cx="3552435" cy="1989112"/>
          </a:xfrm>
        </p:grpSpPr>
        <p:sp>
          <p:nvSpPr>
            <p:cNvPr id="1726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25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28" name="Fachlichkeit…"/>
          <p:cNvSpPr txBox="1"/>
          <p:nvPr/>
        </p:nvSpPr>
        <p:spPr>
          <a:xfrm>
            <a:off x="17466603" y="8135662"/>
            <a:ext cx="230055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hängt von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Technik ab</a:t>
            </a:r>
          </a:p>
        </p:txBody>
      </p:sp>
      <p:pic>
        <p:nvPicPr>
          <p:cNvPr id="1751" name="Verbindungslinie" descr="Verbindungslini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5392" y="10036367"/>
            <a:ext cx="2370221" cy="1267504"/>
          </a:xfrm>
          <a:prstGeom prst="rect">
            <a:avLst/>
          </a:prstGeom>
        </p:spPr>
      </p:pic>
      <p:pic>
        <p:nvPicPr>
          <p:cNvPr id="1753" name="Verbindungslinie" descr="Verbindungslini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77645" y="6684316"/>
            <a:ext cx="2346540" cy="1379615"/>
          </a:xfrm>
          <a:prstGeom prst="rect">
            <a:avLst/>
          </a:prstGeom>
        </p:spPr>
      </p:pic>
      <p:pic>
        <p:nvPicPr>
          <p:cNvPr id="1755" name="Verbindungslinie" descr="Verbindungslini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092693" y="6839560"/>
            <a:ext cx="1850040" cy="1185219"/>
          </a:xfrm>
          <a:prstGeom prst="rect">
            <a:avLst/>
          </a:prstGeom>
        </p:spPr>
      </p:pic>
      <p:pic>
        <p:nvPicPr>
          <p:cNvPr id="1757" name="Verbindungslinie" descr="Verbindungslini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5844300" y="10131745"/>
            <a:ext cx="2063877" cy="1383262"/>
          </a:xfrm>
          <a:prstGeom prst="rect">
            <a:avLst/>
          </a:prstGeom>
        </p:spPr>
      </p:pic>
      <p:grpSp>
        <p:nvGrpSpPr>
          <p:cNvPr id="1735" name="Rechteck"/>
          <p:cNvGrpSpPr/>
          <p:nvPr/>
        </p:nvGrpSpPr>
        <p:grpSpPr>
          <a:xfrm>
            <a:off x="4356930" y="8014513"/>
            <a:ext cx="3552437" cy="1989113"/>
            <a:chOff x="0" y="0"/>
            <a:chExt cx="3552435" cy="1989112"/>
          </a:xfrm>
        </p:grpSpPr>
        <p:sp>
          <p:nvSpPr>
            <p:cNvPr id="1734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33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36" name="Gemeinsame…"/>
          <p:cNvSpPr txBox="1"/>
          <p:nvPr/>
        </p:nvSpPr>
        <p:spPr>
          <a:xfrm>
            <a:off x="4872704" y="8442331"/>
            <a:ext cx="247246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Gemeinsame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Fachlichkeit?</a:t>
            </a:r>
          </a:p>
        </p:txBody>
      </p:sp>
      <p:pic>
        <p:nvPicPr>
          <p:cNvPr id="1759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09329" y="2750857"/>
            <a:ext cx="2358870" cy="5186769"/>
          </a:xfrm>
          <a:prstGeom prst="rect">
            <a:avLst/>
          </a:prstGeom>
        </p:spPr>
      </p:pic>
      <p:sp>
        <p:nvSpPr>
          <p:cNvPr id="1738" name="Validierung"/>
          <p:cNvSpPr txBox="1"/>
          <p:nvPr/>
        </p:nvSpPr>
        <p:spPr>
          <a:xfrm rot="17312620">
            <a:off x="4656741" y="4124578"/>
            <a:ext cx="21900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Validierung</a:t>
            </a:r>
          </a:p>
        </p:txBody>
      </p:sp>
      <p:sp>
        <p:nvSpPr>
          <p:cNvPr id="1739" name="Komposition"/>
          <p:cNvSpPr txBox="1"/>
          <p:nvPr/>
        </p:nvSpPr>
        <p:spPr>
          <a:xfrm rot="19840580">
            <a:off x="5677893" y="6297576"/>
            <a:ext cx="24228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Komposition</a:t>
            </a:r>
            <a:endParaRPr dirty="0"/>
          </a:p>
        </p:txBody>
      </p:sp>
      <p:sp>
        <p:nvSpPr>
          <p:cNvPr id="1740" name="Constraints"/>
          <p:cNvSpPr txBox="1"/>
          <p:nvPr/>
        </p:nvSpPr>
        <p:spPr>
          <a:xfrm rot="1531782">
            <a:off x="5375651" y="11176768"/>
            <a:ext cx="22339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Constraints</a:t>
            </a:r>
          </a:p>
        </p:txBody>
      </p:sp>
      <p:pic>
        <p:nvPicPr>
          <p:cNvPr id="1761" name="Verbindungslinie" descr="Verbindungslini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435083" y="5758873"/>
            <a:ext cx="4883706" cy="5912655"/>
          </a:xfrm>
          <a:prstGeom prst="rect">
            <a:avLst/>
          </a:prstGeom>
        </p:spPr>
      </p:pic>
      <p:grpSp>
        <p:nvGrpSpPr>
          <p:cNvPr id="1744" name="Rechteck"/>
          <p:cNvGrpSpPr/>
          <p:nvPr/>
        </p:nvGrpSpPr>
        <p:grpSpPr>
          <a:xfrm>
            <a:off x="16808614" y="3691650"/>
            <a:ext cx="3552437" cy="1989114"/>
            <a:chOff x="0" y="0"/>
            <a:chExt cx="3552435" cy="1989112"/>
          </a:xfrm>
        </p:grpSpPr>
        <p:sp>
          <p:nvSpPr>
            <p:cNvPr id="1743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42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45" name="Entity schlägt…"/>
          <p:cNvSpPr txBox="1"/>
          <p:nvPr/>
        </p:nvSpPr>
        <p:spPr>
          <a:xfrm>
            <a:off x="17080783" y="3871819"/>
            <a:ext cx="300809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 schlägt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durch alle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Schichten durch</a:t>
            </a:r>
          </a:p>
        </p:txBody>
      </p:sp>
      <p:pic>
        <p:nvPicPr>
          <p:cNvPr id="1763" name="Verbindungslinie" descr="Verbindungslini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7518" y="2400854"/>
            <a:ext cx="2346501" cy="1404140"/>
          </a:xfrm>
          <a:prstGeom prst="rect">
            <a:avLst/>
          </a:prstGeom>
        </p:spPr>
      </p:pic>
      <p:pic>
        <p:nvPicPr>
          <p:cNvPr id="1747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0343" y="7647017"/>
            <a:ext cx="884686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87142" y="7647017"/>
            <a:ext cx="884687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66909" y="3295802"/>
            <a:ext cx="884687" cy="77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Presentation"/>
          <p:cNvSpPr txBox="1"/>
          <p:nvPr/>
        </p:nvSpPr>
        <p:spPr>
          <a:xfrm>
            <a:off x="13629159" y="1360029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259" y="178593"/>
            <a:ext cx="1440066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0" name="how…"/>
          <p:cNvSpPr txBox="1"/>
          <p:nvPr/>
        </p:nvSpPr>
        <p:spPr>
          <a:xfrm>
            <a:off x="8235327" y="214312"/>
            <a:ext cx="7913346" cy="132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how 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to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fix?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5" name="Rechteck"/>
          <p:cNvGrpSpPr/>
          <p:nvPr/>
        </p:nvGrpSpPr>
        <p:grpSpPr>
          <a:xfrm>
            <a:off x="8374855" y="1192933"/>
            <a:ext cx="7968037" cy="2971947"/>
            <a:chOff x="0" y="0"/>
            <a:chExt cx="7968036" cy="2971945"/>
          </a:xfrm>
        </p:grpSpPr>
        <p:sp>
          <p:nvSpPr>
            <p:cNvPr id="17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78" name="Rechteck"/>
          <p:cNvGrpSpPr/>
          <p:nvPr/>
        </p:nvGrpSpPr>
        <p:grpSpPr>
          <a:xfrm>
            <a:off x="8041108" y="1948573"/>
            <a:ext cx="755291" cy="656995"/>
            <a:chOff x="0" y="0"/>
            <a:chExt cx="755290" cy="656994"/>
          </a:xfrm>
        </p:grpSpPr>
        <p:sp>
          <p:nvSpPr>
            <p:cNvPr id="17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81" name="Rechteck"/>
          <p:cNvGrpSpPr/>
          <p:nvPr/>
        </p:nvGrpSpPr>
        <p:grpSpPr>
          <a:xfrm>
            <a:off x="8041108" y="2752245"/>
            <a:ext cx="755291" cy="656995"/>
            <a:chOff x="0" y="0"/>
            <a:chExt cx="755290" cy="656994"/>
          </a:xfrm>
        </p:grpSpPr>
        <p:sp>
          <p:nvSpPr>
            <p:cNvPr id="17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82" name="Presentation"/>
          <p:cNvSpPr txBox="1"/>
          <p:nvPr/>
        </p:nvSpPr>
        <p:spPr>
          <a:xfrm>
            <a:off x="13766874" y="1296655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78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765525" y="4538884"/>
            <a:ext cx="1324770" cy="540315"/>
          </a:xfrm>
          <a:prstGeom prst="rect">
            <a:avLst/>
          </a:prstGeom>
        </p:spPr>
      </p:pic>
      <p:grpSp>
        <p:nvGrpSpPr>
          <p:cNvPr id="1787" name="Rechteck"/>
          <p:cNvGrpSpPr/>
          <p:nvPr/>
        </p:nvGrpSpPr>
        <p:grpSpPr>
          <a:xfrm>
            <a:off x="8374855" y="5372027"/>
            <a:ext cx="7968037" cy="2971946"/>
            <a:chOff x="0" y="0"/>
            <a:chExt cx="7968036" cy="2971945"/>
          </a:xfrm>
        </p:grpSpPr>
        <p:sp>
          <p:nvSpPr>
            <p:cNvPr id="17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90" name="Rechteck"/>
          <p:cNvGrpSpPr/>
          <p:nvPr/>
        </p:nvGrpSpPr>
        <p:grpSpPr>
          <a:xfrm>
            <a:off x="8041108" y="6127667"/>
            <a:ext cx="755291" cy="656995"/>
            <a:chOff x="0" y="0"/>
            <a:chExt cx="755290" cy="656994"/>
          </a:xfrm>
        </p:grpSpPr>
        <p:sp>
          <p:nvSpPr>
            <p:cNvPr id="17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93" name="Rechteck"/>
          <p:cNvGrpSpPr/>
          <p:nvPr/>
        </p:nvGrpSpPr>
        <p:grpSpPr>
          <a:xfrm>
            <a:off x="8041108" y="6931338"/>
            <a:ext cx="755291" cy="656995"/>
            <a:chOff x="0" y="0"/>
            <a:chExt cx="755290" cy="656994"/>
          </a:xfrm>
        </p:grpSpPr>
        <p:sp>
          <p:nvSpPr>
            <p:cNvPr id="17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94" name="Business Logic"/>
          <p:cNvSpPr txBox="1"/>
          <p:nvPr/>
        </p:nvSpPr>
        <p:spPr>
          <a:xfrm>
            <a:off x="13502667" y="5484616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795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820501" y="8717977"/>
            <a:ext cx="1324769" cy="540316"/>
          </a:xfrm>
          <a:prstGeom prst="rect">
            <a:avLst/>
          </a:prstGeom>
        </p:spPr>
      </p:pic>
      <p:grpSp>
        <p:nvGrpSpPr>
          <p:cNvPr id="1799" name="Rechteck"/>
          <p:cNvGrpSpPr/>
          <p:nvPr/>
        </p:nvGrpSpPr>
        <p:grpSpPr>
          <a:xfrm>
            <a:off x="8374855" y="9551120"/>
            <a:ext cx="7968037" cy="2971947"/>
            <a:chOff x="0" y="0"/>
            <a:chExt cx="7968036" cy="2971945"/>
          </a:xfrm>
        </p:grpSpPr>
        <p:sp>
          <p:nvSpPr>
            <p:cNvPr id="179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02" name="Rechteck"/>
          <p:cNvGrpSpPr/>
          <p:nvPr/>
        </p:nvGrpSpPr>
        <p:grpSpPr>
          <a:xfrm>
            <a:off x="8041108" y="10306760"/>
            <a:ext cx="755291" cy="656995"/>
            <a:chOff x="0" y="0"/>
            <a:chExt cx="755290" cy="656994"/>
          </a:xfrm>
        </p:grpSpPr>
        <p:sp>
          <p:nvSpPr>
            <p:cNvPr id="180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05" name="Rechteck"/>
          <p:cNvGrpSpPr/>
          <p:nvPr/>
        </p:nvGrpSpPr>
        <p:grpSpPr>
          <a:xfrm>
            <a:off x="8041108" y="11110432"/>
            <a:ext cx="755291" cy="656995"/>
            <a:chOff x="0" y="0"/>
            <a:chExt cx="755290" cy="656994"/>
          </a:xfrm>
        </p:grpSpPr>
        <p:sp>
          <p:nvSpPr>
            <p:cNvPr id="180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06" name="Data Access"/>
          <p:cNvSpPr txBox="1"/>
          <p:nvPr/>
        </p:nvSpPr>
        <p:spPr>
          <a:xfrm>
            <a:off x="13701701" y="9666130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09" name="Rechteck"/>
          <p:cNvGrpSpPr/>
          <p:nvPr/>
        </p:nvGrpSpPr>
        <p:grpSpPr>
          <a:xfrm>
            <a:off x="9409308" y="1946798"/>
            <a:ext cx="3552437" cy="1464216"/>
            <a:chOff x="0" y="0"/>
            <a:chExt cx="3552435" cy="1464214"/>
          </a:xfrm>
        </p:grpSpPr>
        <p:sp>
          <p:nvSpPr>
            <p:cNvPr id="18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8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10095"/>
            <a:ext cx="3554818" cy="139701"/>
          </a:xfrm>
          <a:prstGeom prst="rect">
            <a:avLst/>
          </a:prstGeom>
        </p:spPr>
      </p:pic>
      <p:sp>
        <p:nvSpPr>
          <p:cNvPr id="1812" name="RestController"/>
          <p:cNvSpPr txBox="1"/>
          <p:nvPr/>
        </p:nvSpPr>
        <p:spPr>
          <a:xfrm>
            <a:off x="9778201" y="2359818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815" name="Rechteck"/>
          <p:cNvGrpSpPr/>
          <p:nvPr/>
        </p:nvGrpSpPr>
        <p:grpSpPr>
          <a:xfrm>
            <a:off x="9303268" y="10304986"/>
            <a:ext cx="3552437" cy="1464216"/>
            <a:chOff x="0" y="0"/>
            <a:chExt cx="3552435" cy="1464214"/>
          </a:xfrm>
        </p:grpSpPr>
        <p:sp>
          <p:nvSpPr>
            <p:cNvPr id="1814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3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816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468282"/>
            <a:ext cx="3554818" cy="139701"/>
          </a:xfrm>
          <a:prstGeom prst="rect">
            <a:avLst/>
          </a:prstGeom>
        </p:spPr>
      </p:pic>
      <p:sp>
        <p:nvSpPr>
          <p:cNvPr id="1818" name="RepositoryImpl"/>
          <p:cNvSpPr txBox="1"/>
          <p:nvPr/>
        </p:nvSpPr>
        <p:spPr>
          <a:xfrm>
            <a:off x="9630911" y="10718006"/>
            <a:ext cx="28971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RepositoryImpl</a:t>
            </a:r>
          </a:p>
        </p:txBody>
      </p:sp>
      <p:grpSp>
        <p:nvGrpSpPr>
          <p:cNvPr id="1821" name="Rechteck"/>
          <p:cNvGrpSpPr/>
          <p:nvPr/>
        </p:nvGrpSpPr>
        <p:grpSpPr>
          <a:xfrm>
            <a:off x="9316476" y="5730444"/>
            <a:ext cx="3552437" cy="1029743"/>
            <a:chOff x="0" y="0"/>
            <a:chExt cx="3552435" cy="1029742"/>
          </a:xfrm>
        </p:grpSpPr>
        <p:sp>
          <p:nvSpPr>
            <p:cNvPr id="1820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9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22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68823" y="6459268"/>
            <a:ext cx="3554818" cy="139701"/>
          </a:xfrm>
          <a:prstGeom prst="rect">
            <a:avLst/>
          </a:prstGeom>
        </p:spPr>
      </p:pic>
      <p:sp>
        <p:nvSpPr>
          <p:cNvPr id="1824" name="Service"/>
          <p:cNvSpPr txBox="1"/>
          <p:nvPr/>
        </p:nvSpPr>
        <p:spPr>
          <a:xfrm>
            <a:off x="10361415" y="5788713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825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941930" y="4482137"/>
            <a:ext cx="2259300" cy="262398"/>
          </a:xfrm>
          <a:prstGeom prst="rect">
            <a:avLst/>
          </a:prstGeom>
        </p:spPr>
      </p:pic>
      <p:pic>
        <p:nvPicPr>
          <p:cNvPr id="1827" name="Linien Linien" descr="Linien Linien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957926" y="9005880"/>
            <a:ext cx="2201033" cy="285880"/>
          </a:xfrm>
          <a:prstGeom prst="rect">
            <a:avLst/>
          </a:prstGeom>
        </p:spPr>
      </p:pic>
      <p:sp>
        <p:nvSpPr>
          <p:cNvPr id="1829" name="Model"/>
          <p:cNvSpPr txBox="1"/>
          <p:nvPr/>
        </p:nvSpPr>
        <p:spPr>
          <a:xfrm rot="20481185">
            <a:off x="13068171" y="2855026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830" name="Controller"/>
          <p:cNvSpPr txBox="1"/>
          <p:nvPr/>
        </p:nvSpPr>
        <p:spPr>
          <a:xfrm rot="1821568">
            <a:off x="13926398" y="2272931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831" name="Service"/>
          <p:cNvSpPr txBox="1"/>
          <p:nvPr/>
        </p:nvSpPr>
        <p:spPr>
          <a:xfrm rot="20481185">
            <a:off x="14522593" y="6234114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832" name="Entitiy"/>
          <p:cNvSpPr txBox="1"/>
          <p:nvPr/>
        </p:nvSpPr>
        <p:spPr>
          <a:xfrm rot="1056672">
            <a:off x="14319826" y="10493019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Entity</a:t>
            </a:r>
          </a:p>
        </p:txBody>
      </p:sp>
      <p:sp>
        <p:nvSpPr>
          <p:cNvPr id="1833" name="SQL"/>
          <p:cNvSpPr txBox="1"/>
          <p:nvPr/>
        </p:nvSpPr>
        <p:spPr>
          <a:xfrm rot="20839384">
            <a:off x="13421578" y="11066964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834" name="Repository"/>
          <p:cNvSpPr txBox="1"/>
          <p:nvPr/>
        </p:nvSpPr>
        <p:spPr>
          <a:xfrm rot="21330099">
            <a:off x="13747168" y="11586705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835" name="Usecase"/>
          <p:cNvSpPr txBox="1"/>
          <p:nvPr/>
        </p:nvSpPr>
        <p:spPr>
          <a:xfrm rot="21586199">
            <a:off x="12904595" y="590836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838" name="Rechteck"/>
          <p:cNvGrpSpPr/>
          <p:nvPr/>
        </p:nvGrpSpPr>
        <p:grpSpPr>
          <a:xfrm>
            <a:off x="9293245" y="7028693"/>
            <a:ext cx="3552437" cy="1029743"/>
            <a:chOff x="0" y="0"/>
            <a:chExt cx="3552435" cy="1029742"/>
          </a:xfrm>
        </p:grpSpPr>
        <p:sp>
          <p:nvSpPr>
            <p:cNvPr id="1837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36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39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592" y="7757517"/>
            <a:ext cx="3554818" cy="139701"/>
          </a:xfrm>
          <a:prstGeom prst="rect">
            <a:avLst/>
          </a:prstGeom>
        </p:spPr>
      </p:pic>
      <p:sp>
        <p:nvSpPr>
          <p:cNvPr id="1841" name="&lt;&lt;Interface&gt;&gt;"/>
          <p:cNvSpPr txBox="1"/>
          <p:nvPr/>
        </p:nvSpPr>
        <p:spPr>
          <a:xfrm>
            <a:off x="9707858" y="7086961"/>
            <a:ext cx="27232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&lt;&lt;Interface&gt;&gt;</a:t>
            </a:r>
          </a:p>
        </p:txBody>
      </p:sp>
      <p:pic>
        <p:nvPicPr>
          <p:cNvPr id="1842" name="Linien Linien" descr="Linien Linien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879455" y="6782305"/>
            <a:ext cx="268552" cy="262397"/>
          </a:xfrm>
          <a:prstGeom prst="rect">
            <a:avLst/>
          </a:prstGeom>
        </p:spPr>
      </p:pic>
      <p:sp>
        <p:nvSpPr>
          <p:cNvPr id="1844" name="Domain-…"/>
          <p:cNvSpPr txBox="1"/>
          <p:nvPr/>
        </p:nvSpPr>
        <p:spPr>
          <a:xfrm rot="1057566">
            <a:off x="13713688" y="6913326"/>
            <a:ext cx="169827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Domain-</a:t>
            </a:r>
          </a:p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9" name="Rechteck"/>
          <p:cNvGrpSpPr/>
          <p:nvPr/>
        </p:nvGrpSpPr>
        <p:grpSpPr>
          <a:xfrm>
            <a:off x="8374855" y="1249860"/>
            <a:ext cx="3721692" cy="2971946"/>
            <a:chOff x="0" y="0"/>
            <a:chExt cx="3721690" cy="2971945"/>
          </a:xfrm>
        </p:grpSpPr>
        <p:sp>
          <p:nvSpPr>
            <p:cNvPr id="1848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4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52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85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55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85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56" name="UI"/>
          <p:cNvSpPr txBox="1"/>
          <p:nvPr/>
        </p:nvSpPr>
        <p:spPr>
          <a:xfrm>
            <a:off x="9948109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85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74543" y="4577951"/>
            <a:ext cx="1324769" cy="540316"/>
          </a:xfrm>
          <a:prstGeom prst="rect">
            <a:avLst/>
          </a:prstGeom>
        </p:spPr>
      </p:pic>
      <p:grpSp>
        <p:nvGrpSpPr>
          <p:cNvPr id="1861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86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9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64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86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67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8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68" name="Domain"/>
          <p:cNvSpPr txBox="1"/>
          <p:nvPr/>
        </p:nvSpPr>
        <p:spPr>
          <a:xfrm>
            <a:off x="11723268" y="6595839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869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572088" y="8774904"/>
            <a:ext cx="1324770" cy="540316"/>
          </a:xfrm>
          <a:prstGeom prst="rect">
            <a:avLst/>
          </a:prstGeom>
        </p:spPr>
      </p:pic>
      <p:grpSp>
        <p:nvGrpSpPr>
          <p:cNvPr id="1873" name="Rechteck"/>
          <p:cNvGrpSpPr/>
          <p:nvPr/>
        </p:nvGrpSpPr>
        <p:grpSpPr>
          <a:xfrm>
            <a:off x="8374855" y="9608047"/>
            <a:ext cx="3721692" cy="2971947"/>
            <a:chOff x="0" y="0"/>
            <a:chExt cx="3721690" cy="2971945"/>
          </a:xfrm>
        </p:grpSpPr>
        <p:sp>
          <p:nvSpPr>
            <p:cNvPr id="187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76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87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79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87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80" name="Data Access"/>
          <p:cNvSpPr txBox="1"/>
          <p:nvPr/>
        </p:nvSpPr>
        <p:spPr>
          <a:xfrm>
            <a:off x="9099647" y="10774933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83" name="Rechteck"/>
          <p:cNvGrpSpPr/>
          <p:nvPr/>
        </p:nvGrpSpPr>
        <p:grpSpPr>
          <a:xfrm>
            <a:off x="12589667" y="1249860"/>
            <a:ext cx="3721692" cy="2971946"/>
            <a:chOff x="0" y="0"/>
            <a:chExt cx="3721690" cy="2971945"/>
          </a:xfrm>
        </p:grpSpPr>
        <p:sp>
          <p:nvSpPr>
            <p:cNvPr id="188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86" name="Rechteck"/>
          <p:cNvGrpSpPr/>
          <p:nvPr/>
        </p:nvGrpSpPr>
        <p:grpSpPr>
          <a:xfrm>
            <a:off x="12255920" y="2005500"/>
            <a:ext cx="755292" cy="656995"/>
            <a:chOff x="0" y="0"/>
            <a:chExt cx="755290" cy="656994"/>
          </a:xfrm>
        </p:grpSpPr>
        <p:sp>
          <p:nvSpPr>
            <p:cNvPr id="188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89" name="Rechteck"/>
          <p:cNvGrpSpPr/>
          <p:nvPr/>
        </p:nvGrpSpPr>
        <p:grpSpPr>
          <a:xfrm>
            <a:off x="12255920" y="2809171"/>
            <a:ext cx="755292" cy="656995"/>
            <a:chOff x="0" y="0"/>
            <a:chExt cx="755290" cy="656994"/>
          </a:xfrm>
        </p:grpSpPr>
        <p:sp>
          <p:nvSpPr>
            <p:cNvPr id="188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90" name="REST"/>
          <p:cNvSpPr txBox="1"/>
          <p:nvPr/>
        </p:nvSpPr>
        <p:spPr>
          <a:xfrm>
            <a:off x="13899472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89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789355" y="4577951"/>
            <a:ext cx="1324770" cy="540316"/>
          </a:xfrm>
          <a:prstGeom prst="rect">
            <a:avLst/>
          </a:prstGeom>
        </p:spPr>
      </p:pic>
      <p:pic>
        <p:nvPicPr>
          <p:cNvPr id="1893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858339" y="8774904"/>
            <a:ext cx="1324770" cy="540316"/>
          </a:xfrm>
          <a:prstGeom prst="rect">
            <a:avLst/>
          </a:prstGeom>
        </p:spPr>
      </p:pic>
      <p:grpSp>
        <p:nvGrpSpPr>
          <p:cNvPr id="1897" name="Rechteck"/>
          <p:cNvGrpSpPr/>
          <p:nvPr/>
        </p:nvGrpSpPr>
        <p:grpSpPr>
          <a:xfrm>
            <a:off x="12661105" y="9608047"/>
            <a:ext cx="3721692" cy="2971947"/>
            <a:chOff x="0" y="0"/>
            <a:chExt cx="3721690" cy="2971945"/>
          </a:xfrm>
        </p:grpSpPr>
        <p:sp>
          <p:nvSpPr>
            <p:cNvPr id="189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00" name="Rechteck"/>
          <p:cNvGrpSpPr/>
          <p:nvPr/>
        </p:nvGrpSpPr>
        <p:grpSpPr>
          <a:xfrm>
            <a:off x="12327358" y="10363687"/>
            <a:ext cx="755291" cy="656995"/>
            <a:chOff x="0" y="0"/>
            <a:chExt cx="755290" cy="656994"/>
          </a:xfrm>
        </p:grpSpPr>
        <p:sp>
          <p:nvSpPr>
            <p:cNvPr id="189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03" name="Rechteck"/>
          <p:cNvGrpSpPr/>
          <p:nvPr/>
        </p:nvGrpSpPr>
        <p:grpSpPr>
          <a:xfrm>
            <a:off x="12327358" y="11167359"/>
            <a:ext cx="755291" cy="656995"/>
            <a:chOff x="0" y="0"/>
            <a:chExt cx="755290" cy="656994"/>
          </a:xfrm>
        </p:grpSpPr>
        <p:sp>
          <p:nvSpPr>
            <p:cNvPr id="190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0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04" name="Email…"/>
          <p:cNvSpPr txBox="1"/>
          <p:nvPr/>
        </p:nvSpPr>
        <p:spPr>
          <a:xfrm>
            <a:off x="13767100" y="10527283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sp>
        <p:nvSpPr>
          <p:cNvPr id="1905" name="Usecase"/>
          <p:cNvSpPr txBox="1"/>
          <p:nvPr/>
        </p:nvSpPr>
        <p:spPr>
          <a:xfrm rot="20084579">
            <a:off x="9234996" y="594675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06" name="Service"/>
          <p:cNvSpPr txBox="1"/>
          <p:nvPr/>
        </p:nvSpPr>
        <p:spPr>
          <a:xfrm rot="854544">
            <a:off x="9238636" y="7205727"/>
            <a:ext cx="199413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/>
              <a:t>Aggregate</a:t>
            </a:r>
            <a:endParaRPr dirty="0"/>
          </a:p>
        </p:txBody>
      </p:sp>
      <p:sp>
        <p:nvSpPr>
          <p:cNvPr id="1907" name="Domain…"/>
          <p:cNvSpPr txBox="1"/>
          <p:nvPr/>
        </p:nvSpPr>
        <p:spPr>
          <a:xfrm rot="48907">
            <a:off x="11584462" y="5816915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08" name="Repository…"/>
          <p:cNvSpPr txBox="1"/>
          <p:nvPr/>
        </p:nvSpPr>
        <p:spPr>
          <a:xfrm rot="756641">
            <a:off x="13516010" y="6379847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3" name="Rechteck"/>
          <p:cNvGrpSpPr/>
          <p:nvPr/>
        </p:nvGrpSpPr>
        <p:grpSpPr>
          <a:xfrm>
            <a:off x="4168611" y="1249860"/>
            <a:ext cx="3721692" cy="2971946"/>
            <a:chOff x="0" y="0"/>
            <a:chExt cx="3721690" cy="2971945"/>
          </a:xfrm>
        </p:grpSpPr>
        <p:sp>
          <p:nvSpPr>
            <p:cNvPr id="191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16" name="Rechteck"/>
          <p:cNvGrpSpPr/>
          <p:nvPr/>
        </p:nvGrpSpPr>
        <p:grpSpPr>
          <a:xfrm>
            <a:off x="3834864" y="2005500"/>
            <a:ext cx="755292" cy="656995"/>
            <a:chOff x="0" y="0"/>
            <a:chExt cx="755290" cy="656994"/>
          </a:xfrm>
        </p:grpSpPr>
        <p:sp>
          <p:nvSpPr>
            <p:cNvPr id="191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19" name="Rechteck"/>
          <p:cNvGrpSpPr/>
          <p:nvPr/>
        </p:nvGrpSpPr>
        <p:grpSpPr>
          <a:xfrm>
            <a:off x="3834864" y="2809171"/>
            <a:ext cx="755292" cy="656995"/>
            <a:chOff x="0" y="0"/>
            <a:chExt cx="755290" cy="656994"/>
          </a:xfrm>
        </p:grpSpPr>
        <p:sp>
          <p:nvSpPr>
            <p:cNvPr id="19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20" name="UI"/>
          <p:cNvSpPr txBox="1"/>
          <p:nvPr/>
        </p:nvSpPr>
        <p:spPr>
          <a:xfrm>
            <a:off x="5741865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92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68299" y="4577951"/>
            <a:ext cx="1324770" cy="540316"/>
          </a:xfrm>
          <a:prstGeom prst="rect">
            <a:avLst/>
          </a:prstGeom>
        </p:spPr>
      </p:pic>
      <p:grpSp>
        <p:nvGrpSpPr>
          <p:cNvPr id="1925" name="Rechteck"/>
          <p:cNvGrpSpPr/>
          <p:nvPr/>
        </p:nvGrpSpPr>
        <p:grpSpPr>
          <a:xfrm>
            <a:off x="4111569" y="5460612"/>
            <a:ext cx="16471755" cy="2971947"/>
            <a:chOff x="0" y="0"/>
            <a:chExt cx="16471754" cy="2971945"/>
          </a:xfrm>
        </p:grpSpPr>
        <p:sp>
          <p:nvSpPr>
            <p:cNvPr id="1924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3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28" name="Rechteck"/>
          <p:cNvGrpSpPr/>
          <p:nvPr/>
        </p:nvGrpSpPr>
        <p:grpSpPr>
          <a:xfrm>
            <a:off x="3777822" y="6216252"/>
            <a:ext cx="755291" cy="656995"/>
            <a:chOff x="0" y="0"/>
            <a:chExt cx="755290" cy="656994"/>
          </a:xfrm>
        </p:grpSpPr>
        <p:sp>
          <p:nvSpPr>
            <p:cNvPr id="192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31" name="Rechteck"/>
          <p:cNvGrpSpPr/>
          <p:nvPr/>
        </p:nvGrpSpPr>
        <p:grpSpPr>
          <a:xfrm>
            <a:off x="3777822" y="7019924"/>
            <a:ext cx="755291" cy="656995"/>
            <a:chOff x="0" y="0"/>
            <a:chExt cx="755290" cy="656994"/>
          </a:xfrm>
        </p:grpSpPr>
        <p:sp>
          <p:nvSpPr>
            <p:cNvPr id="193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32" name="Application"/>
          <p:cNvSpPr txBox="1"/>
          <p:nvPr/>
        </p:nvSpPr>
        <p:spPr>
          <a:xfrm>
            <a:off x="11292876" y="6627497"/>
            <a:ext cx="21091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grpSp>
        <p:nvGrpSpPr>
          <p:cNvPr id="1935" name="Rechteck"/>
          <p:cNvGrpSpPr/>
          <p:nvPr/>
        </p:nvGrpSpPr>
        <p:grpSpPr>
          <a:xfrm>
            <a:off x="12598237" y="1249860"/>
            <a:ext cx="3721691" cy="2971946"/>
            <a:chOff x="0" y="0"/>
            <a:chExt cx="3721690" cy="2971945"/>
          </a:xfrm>
        </p:grpSpPr>
        <p:sp>
          <p:nvSpPr>
            <p:cNvPr id="193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38" name="Rechteck"/>
          <p:cNvGrpSpPr/>
          <p:nvPr/>
        </p:nvGrpSpPr>
        <p:grpSpPr>
          <a:xfrm>
            <a:off x="12264490" y="2005500"/>
            <a:ext cx="755291" cy="656995"/>
            <a:chOff x="0" y="0"/>
            <a:chExt cx="755290" cy="656994"/>
          </a:xfrm>
        </p:grpSpPr>
        <p:sp>
          <p:nvSpPr>
            <p:cNvPr id="193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41" name="Rechteck"/>
          <p:cNvGrpSpPr/>
          <p:nvPr/>
        </p:nvGrpSpPr>
        <p:grpSpPr>
          <a:xfrm>
            <a:off x="12264490" y="2809171"/>
            <a:ext cx="755291" cy="656995"/>
            <a:chOff x="0" y="0"/>
            <a:chExt cx="755290" cy="656994"/>
          </a:xfrm>
        </p:grpSpPr>
        <p:sp>
          <p:nvSpPr>
            <p:cNvPr id="194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42" name="Data Access"/>
          <p:cNvSpPr txBox="1"/>
          <p:nvPr/>
        </p:nvSpPr>
        <p:spPr>
          <a:xfrm>
            <a:off x="13323028" y="2416745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945" name="Rechteck"/>
          <p:cNvGrpSpPr/>
          <p:nvPr/>
        </p:nvGrpSpPr>
        <p:grpSpPr>
          <a:xfrm>
            <a:off x="8383424" y="1249860"/>
            <a:ext cx="3721692" cy="2971946"/>
            <a:chOff x="0" y="0"/>
            <a:chExt cx="3721690" cy="2971945"/>
          </a:xfrm>
        </p:grpSpPr>
        <p:sp>
          <p:nvSpPr>
            <p:cNvPr id="194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48" name="Rechteck"/>
          <p:cNvGrpSpPr/>
          <p:nvPr/>
        </p:nvGrpSpPr>
        <p:grpSpPr>
          <a:xfrm>
            <a:off x="8049677" y="2005500"/>
            <a:ext cx="755291" cy="656995"/>
            <a:chOff x="0" y="0"/>
            <a:chExt cx="755290" cy="656994"/>
          </a:xfrm>
        </p:grpSpPr>
        <p:sp>
          <p:nvSpPr>
            <p:cNvPr id="19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51" name="Rechteck"/>
          <p:cNvGrpSpPr/>
          <p:nvPr/>
        </p:nvGrpSpPr>
        <p:grpSpPr>
          <a:xfrm>
            <a:off x="8049677" y="2809171"/>
            <a:ext cx="755291" cy="656995"/>
            <a:chOff x="0" y="0"/>
            <a:chExt cx="755290" cy="656994"/>
          </a:xfrm>
        </p:grpSpPr>
        <p:sp>
          <p:nvSpPr>
            <p:cNvPr id="19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52" name="REST"/>
          <p:cNvSpPr txBox="1"/>
          <p:nvPr/>
        </p:nvSpPr>
        <p:spPr>
          <a:xfrm>
            <a:off x="9693229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9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83112" y="4577951"/>
            <a:ext cx="1324769" cy="540316"/>
          </a:xfrm>
          <a:prstGeom prst="rect">
            <a:avLst/>
          </a:prstGeom>
        </p:spPr>
      </p:pic>
      <p:grpSp>
        <p:nvGrpSpPr>
          <p:cNvPr id="1957" name="Rechteck"/>
          <p:cNvGrpSpPr/>
          <p:nvPr/>
        </p:nvGrpSpPr>
        <p:grpSpPr>
          <a:xfrm>
            <a:off x="16884487" y="1249860"/>
            <a:ext cx="3721691" cy="2971946"/>
            <a:chOff x="0" y="0"/>
            <a:chExt cx="3721690" cy="2971945"/>
          </a:xfrm>
        </p:grpSpPr>
        <p:sp>
          <p:nvSpPr>
            <p:cNvPr id="195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60" name="Rechteck"/>
          <p:cNvGrpSpPr/>
          <p:nvPr/>
        </p:nvGrpSpPr>
        <p:grpSpPr>
          <a:xfrm>
            <a:off x="16550740" y="2005500"/>
            <a:ext cx="755291" cy="656995"/>
            <a:chOff x="0" y="0"/>
            <a:chExt cx="755290" cy="656994"/>
          </a:xfrm>
        </p:grpSpPr>
        <p:sp>
          <p:nvSpPr>
            <p:cNvPr id="19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3" name="Rechteck"/>
          <p:cNvGrpSpPr/>
          <p:nvPr/>
        </p:nvGrpSpPr>
        <p:grpSpPr>
          <a:xfrm>
            <a:off x="16550740" y="2809171"/>
            <a:ext cx="755291" cy="656995"/>
            <a:chOff x="0" y="0"/>
            <a:chExt cx="755290" cy="656994"/>
          </a:xfrm>
        </p:grpSpPr>
        <p:sp>
          <p:nvSpPr>
            <p:cNvPr id="19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6" name="Rechteck"/>
          <p:cNvGrpSpPr/>
          <p:nvPr/>
        </p:nvGrpSpPr>
        <p:grpSpPr>
          <a:xfrm>
            <a:off x="4122996" y="9727940"/>
            <a:ext cx="16471755" cy="2971947"/>
            <a:chOff x="0" y="0"/>
            <a:chExt cx="16471754" cy="2971945"/>
          </a:xfrm>
        </p:grpSpPr>
        <p:sp>
          <p:nvSpPr>
            <p:cNvPr id="1965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4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69" name="Rechteck"/>
          <p:cNvGrpSpPr/>
          <p:nvPr/>
        </p:nvGrpSpPr>
        <p:grpSpPr>
          <a:xfrm>
            <a:off x="3789249" y="10483580"/>
            <a:ext cx="755291" cy="656995"/>
            <a:chOff x="0" y="0"/>
            <a:chExt cx="755290" cy="656994"/>
          </a:xfrm>
        </p:grpSpPr>
        <p:sp>
          <p:nvSpPr>
            <p:cNvPr id="196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72" name="Rechteck"/>
          <p:cNvGrpSpPr/>
          <p:nvPr/>
        </p:nvGrpSpPr>
        <p:grpSpPr>
          <a:xfrm>
            <a:off x="3789249" y="11287252"/>
            <a:ext cx="755291" cy="656995"/>
            <a:chOff x="0" y="0"/>
            <a:chExt cx="755290" cy="656994"/>
          </a:xfrm>
        </p:grpSpPr>
        <p:sp>
          <p:nvSpPr>
            <p:cNvPr id="19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73" name="Domain"/>
          <p:cNvSpPr txBox="1"/>
          <p:nvPr/>
        </p:nvSpPr>
        <p:spPr>
          <a:xfrm>
            <a:off x="11598029" y="10894825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974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5062" y="8845279"/>
            <a:ext cx="1324769" cy="540315"/>
          </a:xfrm>
          <a:prstGeom prst="rect">
            <a:avLst/>
          </a:prstGeom>
        </p:spPr>
      </p:pic>
      <p:pic>
        <p:nvPicPr>
          <p:cNvPr id="1976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010284" y="4577951"/>
            <a:ext cx="1324769" cy="540316"/>
          </a:xfrm>
          <a:prstGeom prst="rect">
            <a:avLst/>
          </a:prstGeom>
        </p:spPr>
      </p:pic>
      <p:sp>
        <p:nvSpPr>
          <p:cNvPr id="1978" name="Email…"/>
          <p:cNvSpPr txBox="1"/>
          <p:nvPr/>
        </p:nvSpPr>
        <p:spPr>
          <a:xfrm>
            <a:off x="17990481" y="2169095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pic>
        <p:nvPicPr>
          <p:cNvPr id="197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2471" y="4704951"/>
            <a:ext cx="1324770" cy="540316"/>
          </a:xfrm>
          <a:prstGeom prst="rect">
            <a:avLst/>
          </a:prstGeom>
        </p:spPr>
      </p:pic>
      <p:sp>
        <p:nvSpPr>
          <p:cNvPr id="1981" name="Usecase"/>
          <p:cNvSpPr txBox="1"/>
          <p:nvPr/>
        </p:nvSpPr>
        <p:spPr>
          <a:xfrm rot="20333135">
            <a:off x="7056992" y="648856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82" name="Service"/>
          <p:cNvSpPr txBox="1"/>
          <p:nvPr/>
        </p:nvSpPr>
        <p:spPr>
          <a:xfrm rot="1498916">
            <a:off x="15889311" y="670083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sp>
        <p:nvSpPr>
          <p:cNvPr id="1983" name="Domain…"/>
          <p:cNvSpPr txBox="1"/>
          <p:nvPr/>
        </p:nvSpPr>
        <p:spPr>
          <a:xfrm rot="19812111">
            <a:off x="14692196" y="10649336"/>
            <a:ext cx="123110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84" name="Repository…"/>
          <p:cNvSpPr txBox="1"/>
          <p:nvPr/>
        </p:nvSpPr>
        <p:spPr>
          <a:xfrm rot="1032422">
            <a:off x="7557651" y="10647175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  <p:sp>
        <p:nvSpPr>
          <p:cNvPr id="1985" name="Value Object"/>
          <p:cNvSpPr txBox="1"/>
          <p:nvPr/>
        </p:nvSpPr>
        <p:spPr>
          <a:xfrm rot="1032422">
            <a:off x="17216031" y="10969579"/>
            <a:ext cx="244482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ValueObject</a:t>
            </a:r>
            <a:endParaRPr dirty="0"/>
          </a:p>
        </p:txBody>
      </p:sp>
      <p:sp>
        <p:nvSpPr>
          <p:cNvPr id="1986" name="Aggregate"/>
          <p:cNvSpPr txBox="1"/>
          <p:nvPr/>
        </p:nvSpPr>
        <p:spPr>
          <a:xfrm rot="19812111">
            <a:off x="4996378" y="1104323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1" name="Stern"/>
          <p:cNvGrpSpPr/>
          <p:nvPr/>
        </p:nvGrpSpPr>
        <p:grpSpPr>
          <a:xfrm rot="18000000">
            <a:off x="6360247" y="80078"/>
            <a:ext cx="11739706" cy="13555844"/>
            <a:chOff x="0" y="0"/>
            <a:chExt cx="11739704" cy="13555842"/>
          </a:xfrm>
        </p:grpSpPr>
        <p:sp>
          <p:nvSpPr>
            <p:cNvPr id="1990" name="Stern"/>
            <p:cNvSpPr/>
            <p:nvPr/>
          </p:nvSpPr>
          <p:spPr>
            <a:xfrm>
              <a:off x="69849" y="80655"/>
              <a:ext cx="11600006" cy="1339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89" name="Stern Stern" descr="Stern Ster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1739706" cy="13555843"/>
            </a:xfrm>
            <a:prstGeom prst="rect">
              <a:avLst/>
            </a:prstGeom>
            <a:effectLst/>
          </p:spPr>
        </p:pic>
      </p:grpSp>
      <p:grpSp>
        <p:nvGrpSpPr>
          <p:cNvPr id="1994" name="Stern"/>
          <p:cNvGrpSpPr/>
          <p:nvPr/>
        </p:nvGrpSpPr>
        <p:grpSpPr>
          <a:xfrm rot="18000000">
            <a:off x="8100248" y="2089258"/>
            <a:ext cx="8259704" cy="9537484"/>
            <a:chOff x="0" y="0"/>
            <a:chExt cx="8259702" cy="9537483"/>
          </a:xfrm>
        </p:grpSpPr>
        <p:sp>
          <p:nvSpPr>
            <p:cNvPr id="1993" name="Stern"/>
            <p:cNvSpPr/>
            <p:nvPr/>
          </p:nvSpPr>
          <p:spPr>
            <a:xfrm>
              <a:off x="69850" y="80655"/>
              <a:ext cx="8120003" cy="937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2" name="Stern Stern" descr="Stern Stern"/>
            <p:cNvPicPr>
              <a:picLocks/>
            </p:cNvPicPr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0" y="-1"/>
              <a:ext cx="8259703" cy="9537485"/>
            </a:xfrm>
            <a:prstGeom prst="rect">
              <a:avLst/>
            </a:prstGeom>
            <a:effectLst/>
          </p:spPr>
        </p:pic>
      </p:grpSp>
      <p:grpSp>
        <p:nvGrpSpPr>
          <p:cNvPr id="1997" name="Stern"/>
          <p:cNvGrpSpPr/>
          <p:nvPr/>
        </p:nvGrpSpPr>
        <p:grpSpPr>
          <a:xfrm rot="18000000">
            <a:off x="9827549" y="4098438"/>
            <a:ext cx="4779702" cy="5519124"/>
            <a:chOff x="0" y="0"/>
            <a:chExt cx="4779701" cy="5519123"/>
          </a:xfrm>
        </p:grpSpPr>
        <p:sp>
          <p:nvSpPr>
            <p:cNvPr id="1996" name="Stern"/>
            <p:cNvSpPr/>
            <p:nvPr/>
          </p:nvSpPr>
          <p:spPr>
            <a:xfrm>
              <a:off x="69850" y="80655"/>
              <a:ext cx="4640002" cy="535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5" name="Stern Stern" descr="Stern Stern"/>
            <p:cNvPicPr>
              <a:picLocks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0" y="0"/>
              <a:ext cx="4779702" cy="5519125"/>
            </a:xfrm>
            <a:prstGeom prst="rect">
              <a:avLst/>
            </a:prstGeom>
            <a:effectLst/>
          </p:spPr>
        </p:pic>
      </p:grpSp>
      <p:sp>
        <p:nvSpPr>
          <p:cNvPr id="1998" name="Domain"/>
          <p:cNvSpPr txBox="1"/>
          <p:nvPr/>
        </p:nvSpPr>
        <p:spPr>
          <a:xfrm>
            <a:off x="11431155" y="6538912"/>
            <a:ext cx="152169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sp>
        <p:nvSpPr>
          <p:cNvPr id="1999" name="Application"/>
          <p:cNvSpPr txBox="1"/>
          <p:nvPr/>
        </p:nvSpPr>
        <p:spPr>
          <a:xfrm>
            <a:off x="11137430" y="3092053"/>
            <a:ext cx="21091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2000" name="Infrastructure"/>
          <p:cNvSpPr txBox="1"/>
          <p:nvPr/>
        </p:nvSpPr>
        <p:spPr>
          <a:xfrm>
            <a:off x="10893894" y="1216818"/>
            <a:ext cx="259621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Infrastructure</a:t>
            </a:r>
          </a:p>
        </p:txBody>
      </p:sp>
      <p:sp>
        <p:nvSpPr>
          <p:cNvPr id="2001" name="Primary / Active ports"/>
          <p:cNvSpPr txBox="1"/>
          <p:nvPr/>
        </p:nvSpPr>
        <p:spPr>
          <a:xfrm>
            <a:off x="91382" y="118365"/>
            <a:ext cx="5336490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Primary / Active ports</a:t>
            </a:r>
          </a:p>
        </p:txBody>
      </p:sp>
      <p:grpSp>
        <p:nvGrpSpPr>
          <p:cNvPr id="2004" name="Globus – Europa"/>
          <p:cNvGrpSpPr/>
          <p:nvPr/>
        </p:nvGrpSpPr>
        <p:grpSpPr>
          <a:xfrm>
            <a:off x="5709479" y="648544"/>
            <a:ext cx="1397290" cy="1395818"/>
            <a:chOff x="0" y="0"/>
            <a:chExt cx="1397288" cy="1395816"/>
          </a:xfrm>
        </p:grpSpPr>
        <p:sp>
          <p:nvSpPr>
            <p:cNvPr id="2003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2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07" name="Fußgänger:innen kreuzen"/>
          <p:cNvGrpSpPr/>
          <p:nvPr/>
        </p:nvGrpSpPr>
        <p:grpSpPr>
          <a:xfrm>
            <a:off x="4002805" y="5535852"/>
            <a:ext cx="878122" cy="1391598"/>
            <a:chOff x="0" y="0"/>
            <a:chExt cx="878121" cy="1391597"/>
          </a:xfrm>
        </p:grpSpPr>
        <p:sp>
          <p:nvSpPr>
            <p:cNvPr id="2006" name="Fußgänger:innen kreuzen"/>
            <p:cNvSpPr/>
            <p:nvPr/>
          </p:nvSpPr>
          <p:spPr>
            <a:xfrm>
              <a:off x="39169" y="31749"/>
              <a:ext cx="801314" cy="131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9" y="0"/>
                  </a:moveTo>
                  <a:cubicBezTo>
                    <a:pt x="7736" y="0"/>
                    <a:pt x="7043" y="162"/>
                    <a:pt x="6514" y="483"/>
                  </a:cubicBezTo>
                  <a:cubicBezTo>
                    <a:pt x="5456" y="1127"/>
                    <a:pt x="5456" y="2169"/>
                    <a:pt x="6514" y="2812"/>
                  </a:cubicBezTo>
                  <a:cubicBezTo>
                    <a:pt x="7572" y="3455"/>
                    <a:pt x="9288" y="3455"/>
                    <a:pt x="10347" y="2812"/>
                  </a:cubicBezTo>
                  <a:cubicBezTo>
                    <a:pt x="11405" y="2169"/>
                    <a:pt x="11405" y="1127"/>
                    <a:pt x="10347" y="483"/>
                  </a:cubicBezTo>
                  <a:cubicBezTo>
                    <a:pt x="9817" y="162"/>
                    <a:pt x="9122" y="0"/>
                    <a:pt x="8429" y="0"/>
                  </a:cubicBezTo>
                  <a:close/>
                  <a:moveTo>
                    <a:pt x="11172" y="3610"/>
                  </a:moveTo>
                  <a:cubicBezTo>
                    <a:pt x="9451" y="3587"/>
                    <a:pt x="7797" y="4202"/>
                    <a:pt x="7113" y="5239"/>
                  </a:cubicBezTo>
                  <a:lnTo>
                    <a:pt x="4935" y="8540"/>
                  </a:lnTo>
                  <a:lnTo>
                    <a:pt x="0" y="9903"/>
                  </a:lnTo>
                  <a:lnTo>
                    <a:pt x="873" y="11494"/>
                  </a:lnTo>
                  <a:lnTo>
                    <a:pt x="7304" y="9903"/>
                  </a:lnTo>
                  <a:lnTo>
                    <a:pt x="8429" y="8548"/>
                  </a:lnTo>
                  <a:lnTo>
                    <a:pt x="9641" y="11358"/>
                  </a:lnTo>
                  <a:lnTo>
                    <a:pt x="6509" y="14359"/>
                  </a:lnTo>
                  <a:lnTo>
                    <a:pt x="3312" y="21055"/>
                  </a:lnTo>
                  <a:lnTo>
                    <a:pt x="6472" y="21600"/>
                  </a:lnTo>
                  <a:lnTo>
                    <a:pt x="9787" y="16330"/>
                  </a:lnTo>
                  <a:lnTo>
                    <a:pt x="11519" y="15338"/>
                  </a:lnTo>
                  <a:lnTo>
                    <a:pt x="16964" y="21573"/>
                  </a:lnTo>
                  <a:lnTo>
                    <a:pt x="19876" y="20575"/>
                  </a:lnTo>
                  <a:lnTo>
                    <a:pt x="16012" y="15479"/>
                  </a:lnTo>
                  <a:lnTo>
                    <a:pt x="17155" y="10373"/>
                  </a:lnTo>
                  <a:lnTo>
                    <a:pt x="15077" y="6969"/>
                  </a:lnTo>
                  <a:lnTo>
                    <a:pt x="17558" y="7529"/>
                  </a:lnTo>
                  <a:lnTo>
                    <a:pt x="18848" y="11134"/>
                  </a:lnTo>
                  <a:lnTo>
                    <a:pt x="21600" y="11134"/>
                  </a:lnTo>
                  <a:lnTo>
                    <a:pt x="20133" y="5917"/>
                  </a:lnTo>
                  <a:lnTo>
                    <a:pt x="12883" y="3855"/>
                  </a:lnTo>
                  <a:cubicBezTo>
                    <a:pt x="12328" y="3697"/>
                    <a:pt x="11746" y="3618"/>
                    <a:pt x="11172" y="361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5" name="Fußgänger:innen kreuzen Fußgänger:innen kreuzen" descr="Fußgänger:innen kreuzen Fußgänger:innen kreuzen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"/>
              <a:ext cx="878122" cy="1391599"/>
            </a:xfrm>
            <a:prstGeom prst="rect">
              <a:avLst/>
            </a:prstGeom>
            <a:effectLst/>
          </p:spPr>
        </p:pic>
      </p:grpSp>
      <p:grpSp>
        <p:nvGrpSpPr>
          <p:cNvPr id="2010" name="Rechteck"/>
          <p:cNvGrpSpPr/>
          <p:nvPr/>
        </p:nvGrpSpPr>
        <p:grpSpPr>
          <a:xfrm rot="14220000">
            <a:off x="7093517" y="2431158"/>
            <a:ext cx="757372" cy="1056685"/>
            <a:chOff x="0" y="0"/>
            <a:chExt cx="757370" cy="1056684"/>
          </a:xfrm>
        </p:grpSpPr>
        <p:sp>
          <p:nvSpPr>
            <p:cNvPr id="2009" name="Rechteck"/>
            <p:cNvSpPr/>
            <p:nvPr/>
          </p:nvSpPr>
          <p:spPr>
            <a:xfrm>
              <a:off x="44449" y="44449"/>
              <a:ext cx="668472" cy="96778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8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1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4220000">
            <a:off x="6682436" y="2263939"/>
            <a:ext cx="760705" cy="63501"/>
          </a:xfrm>
          <a:prstGeom prst="rect">
            <a:avLst/>
          </a:prstGeom>
        </p:spPr>
      </p:pic>
      <p:grpSp>
        <p:nvGrpSpPr>
          <p:cNvPr id="2015" name="Rechteck"/>
          <p:cNvGrpSpPr/>
          <p:nvPr/>
        </p:nvGrpSpPr>
        <p:grpSpPr>
          <a:xfrm>
            <a:off x="5998981" y="5704052"/>
            <a:ext cx="757372" cy="1056685"/>
            <a:chOff x="0" y="0"/>
            <a:chExt cx="757370" cy="1056684"/>
          </a:xfrm>
        </p:grpSpPr>
        <p:sp>
          <p:nvSpPr>
            <p:cNvPr id="2014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13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6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6200644"/>
            <a:ext cx="1107367" cy="63501"/>
          </a:xfrm>
          <a:prstGeom prst="rect">
            <a:avLst/>
          </a:prstGeom>
        </p:spPr>
      </p:pic>
      <p:sp>
        <p:nvSpPr>
          <p:cNvPr id="2018" name="Rechteck"/>
          <p:cNvSpPr/>
          <p:nvPr/>
        </p:nvSpPr>
        <p:spPr>
          <a:xfrm>
            <a:off x="12247477" y="-83019"/>
            <a:ext cx="8011933" cy="13882038"/>
          </a:xfrm>
          <a:prstGeom prst="rect">
            <a:avLst/>
          </a:prstGeom>
          <a:gradFill>
            <a:gsLst>
              <a:gs pos="0">
                <a:srgbClr val="D6D5D5">
                  <a:alpha val="0"/>
                </a:srgbClr>
              </a:gs>
              <a:gs pos="100000">
                <a:srgbClr val="000000">
                  <a:alpha val="20128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9" name="Service"/>
          <p:cNvSpPr txBox="1"/>
          <p:nvPr/>
        </p:nvSpPr>
        <p:spPr>
          <a:xfrm rot="19800000">
            <a:off x="13327971" y="932815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2020" name="Usecase"/>
          <p:cNvSpPr txBox="1"/>
          <p:nvPr/>
        </p:nvSpPr>
        <p:spPr>
          <a:xfrm>
            <a:off x="8623205" y="857268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sp>
        <p:nvSpPr>
          <p:cNvPr id="2021" name="Entity"/>
          <p:cNvSpPr txBox="1"/>
          <p:nvPr/>
        </p:nvSpPr>
        <p:spPr>
          <a:xfrm rot="48907">
            <a:off x="10025896" y="6217443"/>
            <a:ext cx="123294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Entity</a:t>
            </a:r>
          </a:p>
        </p:txBody>
      </p:sp>
      <p:sp>
        <p:nvSpPr>
          <p:cNvPr id="2022" name="Command"/>
          <p:cNvSpPr txBox="1"/>
          <p:nvPr/>
        </p:nvSpPr>
        <p:spPr>
          <a:xfrm rot="19800000">
            <a:off x="8874472" y="4238297"/>
            <a:ext cx="19864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Command</a:t>
            </a:r>
          </a:p>
        </p:txBody>
      </p:sp>
      <p:sp>
        <p:nvSpPr>
          <p:cNvPr id="2023" name="Repository…"/>
          <p:cNvSpPr txBox="1"/>
          <p:nvPr/>
        </p:nvSpPr>
        <p:spPr>
          <a:xfrm>
            <a:off x="10840758" y="7597816"/>
            <a:ext cx="2702484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&lt;&lt;interface&gt;&gt;</a:t>
            </a:r>
          </a:p>
        </p:txBody>
      </p:sp>
      <p:pic>
        <p:nvPicPr>
          <p:cNvPr id="2024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712862" y="6589069"/>
            <a:ext cx="7290906" cy="540315"/>
          </a:xfrm>
          <a:prstGeom prst="rect">
            <a:avLst/>
          </a:prstGeom>
        </p:spPr>
      </p:pic>
      <p:sp>
        <p:nvSpPr>
          <p:cNvPr id="2026" name="Abhängigkeit"/>
          <p:cNvSpPr txBox="1"/>
          <p:nvPr/>
        </p:nvSpPr>
        <p:spPr>
          <a:xfrm>
            <a:off x="18585608" y="6217443"/>
            <a:ext cx="24202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Abhängigkeit</a:t>
            </a:r>
          </a:p>
        </p:txBody>
      </p:sp>
      <p:sp>
        <p:nvSpPr>
          <p:cNvPr id="2027" name="Secondary / Passive ports"/>
          <p:cNvSpPr txBox="1"/>
          <p:nvPr/>
        </p:nvSpPr>
        <p:spPr>
          <a:xfrm>
            <a:off x="18112019" y="118365"/>
            <a:ext cx="6203748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Secondary / Passive ports</a:t>
            </a:r>
          </a:p>
        </p:txBody>
      </p:sp>
      <p:grpSp>
        <p:nvGrpSpPr>
          <p:cNvPr id="2030" name="Zylinder"/>
          <p:cNvGrpSpPr/>
          <p:nvPr/>
        </p:nvGrpSpPr>
        <p:grpSpPr>
          <a:xfrm>
            <a:off x="17745133" y="11866959"/>
            <a:ext cx="1206990" cy="1573062"/>
            <a:chOff x="0" y="0"/>
            <a:chExt cx="1206988" cy="1573061"/>
          </a:xfrm>
        </p:grpSpPr>
        <p:sp>
          <p:nvSpPr>
            <p:cNvPr id="2029" name="Zylinder"/>
            <p:cNvSpPr/>
            <p:nvPr/>
          </p:nvSpPr>
          <p:spPr>
            <a:xfrm>
              <a:off x="31749" y="31749"/>
              <a:ext cx="1143490" cy="15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28" name="Zylinder Zylinder" descr="Zylinder Zylinder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" y="-1"/>
              <a:ext cx="1206990" cy="1573063"/>
            </a:xfrm>
            <a:prstGeom prst="rect">
              <a:avLst/>
            </a:prstGeom>
            <a:effectLst/>
          </p:spPr>
        </p:pic>
      </p:grpSp>
      <p:grpSp>
        <p:nvGrpSpPr>
          <p:cNvPr id="2033" name="Post"/>
          <p:cNvGrpSpPr/>
          <p:nvPr/>
        </p:nvGrpSpPr>
        <p:grpSpPr>
          <a:xfrm>
            <a:off x="19578849" y="7808210"/>
            <a:ext cx="1191420" cy="773497"/>
            <a:chOff x="0" y="0"/>
            <a:chExt cx="1191418" cy="773495"/>
          </a:xfrm>
        </p:grpSpPr>
        <p:sp>
          <p:nvSpPr>
            <p:cNvPr id="2032" name="Post"/>
            <p:cNvSpPr/>
            <p:nvPr/>
          </p:nvSpPr>
          <p:spPr>
            <a:xfrm>
              <a:off x="56381" y="59839"/>
              <a:ext cx="1078697" cy="68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1" name="Post Post" descr="Post Post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"/>
              <a:ext cx="1191419" cy="773497"/>
            </a:xfrm>
            <a:prstGeom prst="rect">
              <a:avLst/>
            </a:prstGeom>
            <a:effectLst/>
          </p:spPr>
        </p:pic>
      </p:grpSp>
      <p:grpSp>
        <p:nvGrpSpPr>
          <p:cNvPr id="2036" name="Rechteck"/>
          <p:cNvGrpSpPr/>
          <p:nvPr/>
        </p:nvGrpSpPr>
        <p:grpSpPr>
          <a:xfrm>
            <a:off x="17696439" y="7664552"/>
            <a:ext cx="757371" cy="1056685"/>
            <a:chOff x="0" y="0"/>
            <a:chExt cx="757370" cy="1056684"/>
          </a:xfrm>
        </p:grpSpPr>
        <p:sp>
          <p:nvSpPr>
            <p:cNvPr id="2035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grpSp>
        <p:nvGrpSpPr>
          <p:cNvPr id="2039" name="Rechteck"/>
          <p:cNvGrpSpPr/>
          <p:nvPr/>
        </p:nvGrpSpPr>
        <p:grpSpPr>
          <a:xfrm rot="14220000">
            <a:off x="16558925" y="10454229"/>
            <a:ext cx="757372" cy="1056685"/>
            <a:chOff x="0" y="0"/>
            <a:chExt cx="757370" cy="1056684"/>
          </a:xfrm>
        </p:grpSpPr>
        <p:sp>
          <p:nvSpPr>
            <p:cNvPr id="203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40" name="Linien Linien" descr="Linien Linien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4220000">
            <a:off x="16969728" y="11676566"/>
            <a:ext cx="979768" cy="63501"/>
          </a:xfrm>
          <a:prstGeom prst="rect">
            <a:avLst/>
          </a:prstGeom>
        </p:spPr>
      </p:pic>
      <p:pic>
        <p:nvPicPr>
          <p:cNvPr id="2042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71235" y="8234513"/>
            <a:ext cx="1107367" cy="63501"/>
          </a:xfrm>
          <a:prstGeom prst="rect">
            <a:avLst/>
          </a:prstGeom>
        </p:spPr>
      </p:pic>
      <p:grpSp>
        <p:nvGrpSpPr>
          <p:cNvPr id="2046" name="Globus – Europa"/>
          <p:cNvGrpSpPr/>
          <p:nvPr/>
        </p:nvGrpSpPr>
        <p:grpSpPr>
          <a:xfrm>
            <a:off x="16890793" y="465873"/>
            <a:ext cx="1397290" cy="1395818"/>
            <a:chOff x="0" y="0"/>
            <a:chExt cx="1397288" cy="1395816"/>
          </a:xfrm>
        </p:grpSpPr>
        <p:sp>
          <p:nvSpPr>
            <p:cNvPr id="2045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4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49" name="Rechteck"/>
          <p:cNvGrpSpPr/>
          <p:nvPr/>
        </p:nvGrpSpPr>
        <p:grpSpPr>
          <a:xfrm rot="18180000">
            <a:off x="16207978" y="2207539"/>
            <a:ext cx="757371" cy="1056685"/>
            <a:chOff x="0" y="0"/>
            <a:chExt cx="757370" cy="1056684"/>
          </a:xfrm>
        </p:grpSpPr>
        <p:sp>
          <p:nvSpPr>
            <p:cNvPr id="204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50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500000">
            <a:off x="16557259" y="2074946"/>
            <a:ext cx="760705" cy="63501"/>
          </a:xfrm>
          <a:prstGeom prst="rect">
            <a:avLst/>
          </a:prstGeom>
        </p:spPr>
      </p:pic>
      <p:sp>
        <p:nvSpPr>
          <p:cNvPr id="2052" name="Controller"/>
          <p:cNvSpPr txBox="1"/>
          <p:nvPr/>
        </p:nvSpPr>
        <p:spPr>
          <a:xfrm rot="19560000">
            <a:off x="6875458" y="331283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2053" name="Bean"/>
          <p:cNvSpPr txBox="1"/>
          <p:nvPr/>
        </p:nvSpPr>
        <p:spPr>
          <a:xfrm rot="18147404">
            <a:off x="6793397" y="5796424"/>
            <a:ext cx="106347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Bean</a:t>
            </a:r>
          </a:p>
        </p:txBody>
      </p:sp>
      <p:sp>
        <p:nvSpPr>
          <p:cNvPr id="2054" name="Database"/>
          <p:cNvSpPr txBox="1"/>
          <p:nvPr/>
        </p:nvSpPr>
        <p:spPr>
          <a:xfrm rot="19800000">
            <a:off x="15570831" y="10135082"/>
            <a:ext cx="18478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Database</a:t>
            </a:r>
          </a:p>
        </p:txBody>
      </p:sp>
      <p:sp>
        <p:nvSpPr>
          <p:cNvPr id="2055" name="RepositoyImpl"/>
          <p:cNvSpPr txBox="1"/>
          <p:nvPr/>
        </p:nvSpPr>
        <p:spPr>
          <a:xfrm>
            <a:off x="10754908" y="11861738"/>
            <a:ext cx="287418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Reposito</a:t>
            </a:r>
            <a:r>
              <a:rPr lang="de-DE" dirty="0"/>
              <a:t>r</a:t>
            </a:r>
            <a:r>
              <a:rPr dirty="0" err="1"/>
              <a:t>yImpl</a:t>
            </a:r>
            <a:endParaRPr dirty="0"/>
          </a:p>
        </p:txBody>
      </p:sp>
      <p:pic>
        <p:nvPicPr>
          <p:cNvPr id="2056" name="Linien Linien" descr="Linien Linien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0661620" y="10115327"/>
            <a:ext cx="3274732" cy="355009"/>
          </a:xfrm>
          <a:prstGeom prst="rect">
            <a:avLst/>
          </a:prstGeom>
        </p:spPr>
      </p:pic>
      <p:sp>
        <p:nvSpPr>
          <p:cNvPr id="2058" name="Client"/>
          <p:cNvSpPr txBox="1"/>
          <p:nvPr/>
        </p:nvSpPr>
        <p:spPr>
          <a:xfrm rot="1980000">
            <a:off x="15676150" y="3024161"/>
            <a:ext cx="123253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Client</a:t>
            </a:r>
          </a:p>
        </p:txBody>
      </p:sp>
      <p:grpSp>
        <p:nvGrpSpPr>
          <p:cNvPr id="2061" name="Kaninchen"/>
          <p:cNvGrpSpPr/>
          <p:nvPr/>
        </p:nvGrpSpPr>
        <p:grpSpPr>
          <a:xfrm>
            <a:off x="19516621" y="4515327"/>
            <a:ext cx="1214530" cy="1273122"/>
            <a:chOff x="0" y="0"/>
            <a:chExt cx="1214528" cy="1273121"/>
          </a:xfrm>
        </p:grpSpPr>
        <p:sp>
          <p:nvSpPr>
            <p:cNvPr id="2060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59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grpSp>
        <p:nvGrpSpPr>
          <p:cNvPr id="2064" name="Rechteck"/>
          <p:cNvGrpSpPr/>
          <p:nvPr/>
        </p:nvGrpSpPr>
        <p:grpSpPr>
          <a:xfrm>
            <a:off x="17645702" y="4887345"/>
            <a:ext cx="757372" cy="1056685"/>
            <a:chOff x="0" y="0"/>
            <a:chExt cx="757370" cy="1056684"/>
          </a:xfrm>
        </p:grpSpPr>
        <p:sp>
          <p:nvSpPr>
            <p:cNvPr id="2063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62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6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20498" y="5446326"/>
            <a:ext cx="1107368" cy="63501"/>
          </a:xfrm>
          <a:prstGeom prst="rect">
            <a:avLst/>
          </a:prstGeom>
        </p:spPr>
      </p:pic>
      <p:sp>
        <p:nvSpPr>
          <p:cNvPr id="2067" name="Publisher"/>
          <p:cNvSpPr txBox="1"/>
          <p:nvPr/>
        </p:nvSpPr>
        <p:spPr>
          <a:xfrm rot="18619865">
            <a:off x="15958698" y="5096600"/>
            <a:ext cx="18441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Publisher</a:t>
            </a:r>
          </a:p>
        </p:txBody>
      </p:sp>
      <p:sp>
        <p:nvSpPr>
          <p:cNvPr id="2068" name="Notification"/>
          <p:cNvSpPr txBox="1"/>
          <p:nvPr/>
        </p:nvSpPr>
        <p:spPr>
          <a:xfrm rot="18396945">
            <a:off x="15972985" y="7535989"/>
            <a:ext cx="227942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Notification</a:t>
            </a:r>
          </a:p>
        </p:txBody>
      </p:sp>
      <p:pic>
        <p:nvPicPr>
          <p:cNvPr id="2092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286276" y="4934751"/>
            <a:ext cx="16343003" cy="5748316"/>
          </a:xfrm>
          <a:prstGeom prst="rect">
            <a:avLst/>
          </a:prstGeom>
        </p:spPr>
      </p:pic>
      <p:sp>
        <p:nvSpPr>
          <p:cNvPr id="2070" name="Fluß"/>
          <p:cNvSpPr txBox="1"/>
          <p:nvPr/>
        </p:nvSpPr>
        <p:spPr>
          <a:xfrm>
            <a:off x="3462917" y="4238297"/>
            <a:ext cx="9397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Fluß</a:t>
            </a:r>
          </a:p>
        </p:txBody>
      </p:sp>
      <p:grpSp>
        <p:nvGrpSpPr>
          <p:cNvPr id="2073" name="Stoppuhr"/>
          <p:cNvGrpSpPr/>
          <p:nvPr/>
        </p:nvGrpSpPr>
        <p:grpSpPr>
          <a:xfrm>
            <a:off x="6411406" y="11866959"/>
            <a:ext cx="1008222" cy="1151027"/>
            <a:chOff x="0" y="0"/>
            <a:chExt cx="1008221" cy="1151026"/>
          </a:xfrm>
        </p:grpSpPr>
        <p:sp>
          <p:nvSpPr>
            <p:cNvPr id="2072" name="Stoppuhr"/>
            <p:cNvSpPr/>
            <p:nvPr/>
          </p:nvSpPr>
          <p:spPr>
            <a:xfrm>
              <a:off x="25399" y="25400"/>
              <a:ext cx="957423" cy="11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0"/>
                  </a:moveTo>
                  <a:cubicBezTo>
                    <a:pt x="8820" y="0"/>
                    <a:pt x="8701" y="104"/>
                    <a:pt x="8701" y="228"/>
                  </a:cubicBezTo>
                  <a:lnTo>
                    <a:pt x="8701" y="1247"/>
                  </a:lnTo>
                  <a:cubicBezTo>
                    <a:pt x="8701" y="1372"/>
                    <a:pt x="8820" y="1475"/>
                    <a:pt x="8963" y="1475"/>
                  </a:cubicBezTo>
                  <a:lnTo>
                    <a:pt x="10018" y="1475"/>
                  </a:lnTo>
                  <a:lnTo>
                    <a:pt x="10018" y="2831"/>
                  </a:lnTo>
                  <a:cubicBezTo>
                    <a:pt x="4413" y="3182"/>
                    <a:pt x="0" y="7243"/>
                    <a:pt x="0" y="12202"/>
                  </a:cubicBezTo>
                  <a:cubicBezTo>
                    <a:pt x="0" y="17392"/>
                    <a:pt x="4835" y="21600"/>
                    <a:pt x="10800" y="21600"/>
                  </a:cubicBezTo>
                  <a:cubicBezTo>
                    <a:pt x="16765" y="21600"/>
                    <a:pt x="21600" y="17392"/>
                    <a:pt x="21600" y="12202"/>
                  </a:cubicBezTo>
                  <a:cubicBezTo>
                    <a:pt x="21600" y="9658"/>
                    <a:pt x="20440" y="7352"/>
                    <a:pt x="18553" y="5661"/>
                  </a:cubicBezTo>
                  <a:cubicBezTo>
                    <a:pt x="18627" y="5629"/>
                    <a:pt x="18695" y="5586"/>
                    <a:pt x="18751" y="5521"/>
                  </a:cubicBezTo>
                  <a:lnTo>
                    <a:pt x="19168" y="5018"/>
                  </a:lnTo>
                  <a:cubicBezTo>
                    <a:pt x="19335" y="4813"/>
                    <a:pt x="19285" y="4526"/>
                    <a:pt x="19049" y="4380"/>
                  </a:cubicBezTo>
                  <a:lnTo>
                    <a:pt x="17267" y="3268"/>
                  </a:lnTo>
                  <a:cubicBezTo>
                    <a:pt x="17031" y="3122"/>
                    <a:pt x="16703" y="3165"/>
                    <a:pt x="16536" y="3371"/>
                  </a:cubicBezTo>
                  <a:lnTo>
                    <a:pt x="16119" y="3874"/>
                  </a:lnTo>
                  <a:cubicBezTo>
                    <a:pt x="16088" y="3912"/>
                    <a:pt x="16069" y="3949"/>
                    <a:pt x="16051" y="3992"/>
                  </a:cubicBezTo>
                  <a:cubicBezTo>
                    <a:pt x="14710" y="3344"/>
                    <a:pt x="13201" y="2933"/>
                    <a:pt x="11588" y="2831"/>
                  </a:cubicBezTo>
                  <a:lnTo>
                    <a:pt x="11588" y="1475"/>
                  </a:lnTo>
                  <a:lnTo>
                    <a:pt x="12643" y="1475"/>
                  </a:lnTo>
                  <a:cubicBezTo>
                    <a:pt x="12785" y="1475"/>
                    <a:pt x="12905" y="1372"/>
                    <a:pt x="12905" y="1247"/>
                  </a:cubicBezTo>
                  <a:lnTo>
                    <a:pt x="12905" y="228"/>
                  </a:lnTo>
                  <a:cubicBezTo>
                    <a:pt x="12905" y="104"/>
                    <a:pt x="12785" y="0"/>
                    <a:pt x="12643" y="0"/>
                  </a:cubicBezTo>
                  <a:lnTo>
                    <a:pt x="8963" y="0"/>
                  </a:lnTo>
                  <a:close/>
                  <a:moveTo>
                    <a:pt x="10800" y="5666"/>
                  </a:moveTo>
                  <a:cubicBezTo>
                    <a:pt x="11234" y="5666"/>
                    <a:pt x="11587" y="5973"/>
                    <a:pt x="11588" y="6352"/>
                  </a:cubicBezTo>
                  <a:lnTo>
                    <a:pt x="11588" y="12202"/>
                  </a:lnTo>
                  <a:cubicBezTo>
                    <a:pt x="11588" y="12580"/>
                    <a:pt x="11234" y="12887"/>
                    <a:pt x="10800" y="12887"/>
                  </a:cubicBezTo>
                  <a:cubicBezTo>
                    <a:pt x="10366" y="12887"/>
                    <a:pt x="10013" y="12580"/>
                    <a:pt x="10013" y="12202"/>
                  </a:cubicBezTo>
                  <a:lnTo>
                    <a:pt x="10013" y="6352"/>
                  </a:lnTo>
                  <a:cubicBezTo>
                    <a:pt x="10013" y="5973"/>
                    <a:pt x="10366" y="5666"/>
                    <a:pt x="10800" y="5666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1" name="Stoppuhr Stoppuhr" descr="Stoppuhr Stoppuhr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0"/>
              <a:ext cx="1008223" cy="1151027"/>
            </a:xfrm>
            <a:prstGeom prst="rect">
              <a:avLst/>
            </a:prstGeom>
            <a:effectLst/>
          </p:spPr>
        </p:pic>
      </p:grpSp>
      <p:grpSp>
        <p:nvGrpSpPr>
          <p:cNvPr id="2076" name="Rechteck"/>
          <p:cNvGrpSpPr/>
          <p:nvPr/>
        </p:nvGrpSpPr>
        <p:grpSpPr>
          <a:xfrm rot="18240000">
            <a:off x="7502777" y="10650119"/>
            <a:ext cx="757372" cy="1056685"/>
            <a:chOff x="0" y="0"/>
            <a:chExt cx="757370" cy="1056684"/>
          </a:xfrm>
        </p:grpSpPr>
        <p:sp>
          <p:nvSpPr>
            <p:cNvPr id="2075" name="Rechteck"/>
            <p:cNvSpPr/>
            <p:nvPr/>
          </p:nvSpPr>
          <p:spPr>
            <a:xfrm>
              <a:off x="44449" y="44450"/>
              <a:ext cx="668472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77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260000">
            <a:off x="7062472" y="11676566"/>
            <a:ext cx="760706" cy="63501"/>
          </a:xfrm>
          <a:prstGeom prst="rect">
            <a:avLst/>
          </a:prstGeom>
        </p:spPr>
      </p:pic>
      <p:sp>
        <p:nvSpPr>
          <p:cNvPr id="2079" name="Scheduler"/>
          <p:cNvSpPr txBox="1"/>
          <p:nvPr/>
        </p:nvSpPr>
        <p:spPr>
          <a:xfrm rot="1980000">
            <a:off x="7414029" y="10135082"/>
            <a:ext cx="19335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grpSp>
        <p:nvGrpSpPr>
          <p:cNvPr id="2082" name="Rechteck"/>
          <p:cNvGrpSpPr/>
          <p:nvPr/>
        </p:nvGrpSpPr>
        <p:grpSpPr>
          <a:xfrm>
            <a:off x="5994301" y="8090559"/>
            <a:ext cx="757372" cy="1056685"/>
            <a:chOff x="0" y="0"/>
            <a:chExt cx="757370" cy="1056684"/>
          </a:xfrm>
        </p:grpSpPr>
        <p:sp>
          <p:nvSpPr>
            <p:cNvPr id="2081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0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sp>
        <p:nvSpPr>
          <p:cNvPr id="2083" name="Listener"/>
          <p:cNvSpPr txBox="1"/>
          <p:nvPr/>
        </p:nvSpPr>
        <p:spPr>
          <a:xfrm rot="18619865">
            <a:off x="6583391" y="8183675"/>
            <a:ext cx="16121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Listener</a:t>
            </a:r>
          </a:p>
        </p:txBody>
      </p:sp>
      <p:grpSp>
        <p:nvGrpSpPr>
          <p:cNvPr id="2086" name="Kaninchen"/>
          <p:cNvGrpSpPr/>
          <p:nvPr/>
        </p:nvGrpSpPr>
        <p:grpSpPr>
          <a:xfrm>
            <a:off x="3834505" y="7717501"/>
            <a:ext cx="1214530" cy="1273122"/>
            <a:chOff x="0" y="0"/>
            <a:chExt cx="1214528" cy="1273121"/>
          </a:xfrm>
        </p:grpSpPr>
        <p:sp>
          <p:nvSpPr>
            <p:cNvPr id="2085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4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pic>
        <p:nvPicPr>
          <p:cNvPr id="2087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8587151"/>
            <a:ext cx="1107367" cy="63501"/>
          </a:xfrm>
          <a:prstGeom prst="rect">
            <a:avLst/>
          </a:prstGeom>
        </p:spPr>
      </p:pic>
      <p:sp>
        <p:nvSpPr>
          <p:cNvPr id="2089" name="Aggregate"/>
          <p:cNvSpPr txBox="1"/>
          <p:nvPr/>
        </p:nvSpPr>
        <p:spPr>
          <a:xfrm rot="48907">
            <a:off x="12460809" y="586967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  <p:sp>
        <p:nvSpPr>
          <p:cNvPr id="2090" name="Event"/>
          <p:cNvSpPr txBox="1"/>
          <p:nvPr/>
        </p:nvSpPr>
        <p:spPr>
          <a:xfrm rot="48907">
            <a:off x="10379534" y="5147400"/>
            <a:ext cx="118498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Event</a:t>
            </a:r>
          </a:p>
        </p:txBody>
      </p:sp>
      <p:sp>
        <p:nvSpPr>
          <p:cNvPr id="2091" name="Value object"/>
          <p:cNvSpPr txBox="1"/>
          <p:nvPr/>
        </p:nvSpPr>
        <p:spPr>
          <a:xfrm rot="48907">
            <a:off x="11876252" y="5129761"/>
            <a:ext cx="238206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Value</a:t>
            </a:r>
            <a:r>
              <a:rPr lang="de-DE" dirty="0"/>
              <a:t>O</a:t>
            </a:r>
            <a:r>
              <a:rPr dirty="0" err="1"/>
              <a:t>bject</a:t>
            </a:r>
            <a:endParaRPr dirty="0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6" name="house-1353389_1920.jpg" descr="house-1353389_19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97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098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099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pasted-image.tiff" descr="pasted-image.tiff"/>
          <p:cNvPicPr>
            <a:picLocks noChangeAspect="1"/>
          </p:cNvPicPr>
          <p:nvPr/>
        </p:nvPicPr>
        <p:blipFill>
          <a:blip r:embed="rId2">
            <a:alphaModFix amt="59130"/>
          </a:blip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house-1353389_1920.jpg" descr="house-1353389_1920.jpg"/>
          <p:cNvPicPr>
            <a:picLocks noChangeAspect="1"/>
          </p:cNvPicPr>
          <p:nvPr/>
        </p:nvPicPr>
        <p:blipFill>
          <a:blip r:embed="rId3">
            <a:alphaModFix amt="59130"/>
          </a:blip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3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104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105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  <p:sp>
        <p:nvSpPr>
          <p:cNvPr id="2106" name="Fragen?"/>
          <p:cNvSpPr txBox="1"/>
          <p:nvPr/>
        </p:nvSpPr>
        <p:spPr>
          <a:xfrm>
            <a:off x="4363910" y="4477700"/>
            <a:ext cx="15656180" cy="47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Fragen?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Vorbereitung des Projektes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ch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Ich!</a:t>
            </a:r>
          </a:p>
        </p:txBody>
      </p:sp>
      <p:pic>
        <p:nvPicPr>
          <p:cNvPr id="217" name="concept-1868728_960_720.jpg" descr="concept-1868728_960_7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5" y="2752827"/>
            <a:ext cx="14953210" cy="9968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12" name="Erstelle eine Applikation, die unter /api/hello ein Hello World! liefert.…"/>
          <p:cNvSpPr txBox="1"/>
          <p:nvPr/>
        </p:nvSpPr>
        <p:spPr>
          <a:xfrm>
            <a:off x="4458407" y="3640744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Erstelle eine Applikation, die unter </a:t>
            </a:r>
            <a:r>
              <a:rPr b="0" i="1"/>
              <a:t>/api/hello</a:t>
            </a:r>
            <a:r>
              <a:t> ein </a:t>
            </a:r>
            <a:r>
              <a:rPr b="0" i="1"/>
              <a:t>Hello World!</a:t>
            </a:r>
            <a:r>
              <a:t> liefert.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Einige Dich im Team (oder alleine) auf die passenden Tools und die Programmiersprache.</a:t>
            </a:r>
          </a:p>
        </p:txBody>
      </p:sp>
      <p:grpSp>
        <p:nvGrpSpPr>
          <p:cNvPr id="2115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1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16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19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0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21" name="GIT-Repository ist erstellt…"/>
          <p:cNvSpPr txBox="1"/>
          <p:nvPr/>
        </p:nvSpPr>
        <p:spPr>
          <a:xfrm>
            <a:off x="4343222" y="6053666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GIT-Repository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Generelle</a:t>
            </a:r>
            <a:r>
              <a:rPr dirty="0"/>
              <a:t> </a:t>
            </a:r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Der Endpoint </a:t>
            </a:r>
            <a:r>
              <a:rPr b="0" i="1" dirty="0"/>
              <a:t>/</a:t>
            </a:r>
            <a:r>
              <a:rPr b="0" i="1" dirty="0" err="1"/>
              <a:t>api</a:t>
            </a:r>
            <a:r>
              <a:rPr b="0" i="1" dirty="0"/>
              <a:t>/hello</a:t>
            </a:r>
            <a:r>
              <a:rPr dirty="0"/>
              <a:t> </a:t>
            </a:r>
            <a:r>
              <a:rPr dirty="0" err="1"/>
              <a:t>liefert</a:t>
            </a:r>
            <a:r>
              <a:rPr dirty="0"/>
              <a:t> </a:t>
            </a:r>
            <a:r>
              <a:rPr b="0" i="1" dirty="0"/>
              <a:t>Hello World!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Eine </a:t>
            </a:r>
            <a:r>
              <a:rPr dirty="0" err="1"/>
              <a:t>rudimentäre</a:t>
            </a:r>
            <a:r>
              <a:rPr dirty="0"/>
              <a:t> </a:t>
            </a:r>
            <a:r>
              <a:rPr b="0" i="1" dirty="0"/>
              <a:t>readme.md</a:t>
            </a:r>
            <a:r>
              <a:rPr dirty="0"/>
              <a:t> </a:t>
            </a:r>
            <a:r>
              <a:rPr dirty="0" err="1"/>
              <a:t>beschreibt</a:t>
            </a:r>
            <a:r>
              <a:rPr dirty="0"/>
              <a:t>, </a:t>
            </a:r>
            <a:r>
              <a:rPr dirty="0" err="1"/>
              <a:t>wie</a:t>
            </a:r>
            <a:r>
              <a:rPr dirty="0"/>
              <a:t> das </a:t>
            </a:r>
            <a:r>
              <a:rPr dirty="0" err="1"/>
              <a:t>Projekt</a:t>
            </a:r>
            <a:r>
              <a:rPr dirty="0"/>
              <a:t> </a:t>
            </a:r>
            <a:r>
              <a:rPr dirty="0" err="1"/>
              <a:t>gebaut</a:t>
            </a:r>
            <a:r>
              <a:rPr dirty="0"/>
              <a:t> und </a:t>
            </a:r>
            <a:r>
              <a:rPr dirty="0" err="1"/>
              <a:t>gestartet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kann</a:t>
            </a:r>
            <a:r>
              <a:rPr dirty="0"/>
              <a:t>.</a:t>
            </a:r>
          </a:p>
        </p:txBody>
      </p:sp>
      <p:grpSp>
        <p:nvGrpSpPr>
          <p:cNvPr id="2124" name="Rechteck"/>
          <p:cNvGrpSpPr/>
          <p:nvPr/>
        </p:nvGrpSpPr>
        <p:grpSpPr>
          <a:xfrm>
            <a:off x="970820" y="9176998"/>
            <a:ext cx="3012317" cy="1111021"/>
            <a:chOff x="0" y="0"/>
            <a:chExt cx="3012316" cy="1111020"/>
          </a:xfrm>
        </p:grpSpPr>
        <p:sp>
          <p:nvSpPr>
            <p:cNvPr id="2123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2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5" name="Zeit"/>
          <p:cNvSpPr txBox="1"/>
          <p:nvPr/>
        </p:nvSpPr>
        <p:spPr>
          <a:xfrm>
            <a:off x="2162058" y="9419374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26" name="45 min"/>
          <p:cNvSpPr txBox="1"/>
          <p:nvPr/>
        </p:nvSpPr>
        <p:spPr>
          <a:xfrm>
            <a:off x="4458407" y="9419771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45 min</a:t>
            </a:r>
          </a:p>
        </p:txBody>
      </p:sp>
      <p:pic>
        <p:nvPicPr>
          <p:cNvPr id="2127" name="database-2025620_1280.png" descr="database-2025620_128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6306" y="10391142"/>
            <a:ext cx="806529" cy="110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Swagger-logo.png" descr="Swagger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850" y="9103630"/>
            <a:ext cx="1333260" cy="133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9" name="Docker-Logo_Horizontel_279x131.b8a5c41e56b77706656d61080f6a0217a3ba356d.png" descr="Docker-Logo_Horizontel_279x131.b8a5c41e56b77706656d61080f6a0217a3ba356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24" y="11094742"/>
            <a:ext cx="3387776" cy="159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0" name="1200px-Amazon_Web_Services_Logo.svg.png" descr="1200px-Amazon_Web_Services_Logo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1389" y="9855799"/>
            <a:ext cx="1838706" cy="110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1" name="Microsoft_Azure.svg.png" descr="Microsoft_Azure.sv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951" y="10663617"/>
            <a:ext cx="1433915" cy="1433914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https://gitlab.neusta.de/nsd-intern/workshops/implementing_ddd_with_hexagonal_architecture/workshop_2022-11-30_und_12-01"/>
          <p:cNvSpPr txBox="1"/>
          <p:nvPr/>
        </p:nvSpPr>
        <p:spPr>
          <a:xfrm>
            <a:off x="449912" y="12967164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13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13"/>
              </a:rPr>
              <a:t>https://github.com/KaiRenken/ddd-workshop</a:t>
            </a:r>
            <a:endParaRPr u="sng" dirty="0">
              <a:hlinkClick r:id="rId13"/>
            </a:endParaRPr>
          </a:p>
        </p:txBody>
      </p:sp>
      <p:pic>
        <p:nvPicPr>
          <p:cNvPr id="2134" name="note-304229_960_720.png" descr="note-304229_960_72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2708" y="8874197"/>
            <a:ext cx="5930179" cy="3588995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Empfehlung…"/>
          <p:cNvSpPr txBox="1"/>
          <p:nvPr/>
        </p:nvSpPr>
        <p:spPr>
          <a:xfrm rot="21540000">
            <a:off x="18036700" y="9822969"/>
            <a:ext cx="6302046" cy="14763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Empfehlung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Kein TDD, keine Tests</a:t>
            </a:r>
          </a:p>
        </p:txBody>
      </p:sp>
      <p:sp>
        <p:nvSpPr>
          <p:cNvPr id="2136" name="[Vorbereitung des Projekte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[Vorbereitung des Projektes]</a:t>
            </a:r>
          </a:p>
        </p:txBody>
      </p:sp>
      <p:sp>
        <p:nvSpPr>
          <p:cNvPr id="2137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RÄUME und PERSONEN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77" y="0"/>
            <a:ext cx="2195484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Erweitere die Applikation um das Erfassen von Räumen.…"/>
          <p:cNvSpPr txBox="1"/>
          <p:nvPr/>
        </p:nvSpPr>
        <p:spPr>
          <a:xfrm>
            <a:off x="4458407" y="3567990"/>
            <a:ext cx="18954773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Erfassen von Räumen.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 Raum enthält immer eine </a:t>
            </a:r>
            <a:r>
              <a:rPr sz="3400"/>
              <a:t>vierstellige</a:t>
            </a:r>
            <a:r>
              <a:t>, eindeutige Raumnummer und einen Namen.</a:t>
            </a:r>
          </a:p>
        </p:txBody>
      </p:sp>
      <p:grpSp>
        <p:nvGrpSpPr>
          <p:cNvPr id="2153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5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4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57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5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8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59" name="Mit POST /api/room kann ein Raum angelegt werden…"/>
          <p:cNvSpPr txBox="1"/>
          <p:nvPr/>
        </p:nvSpPr>
        <p:spPr>
          <a:xfrm>
            <a:off x="4324819" y="6036844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POST /api/room </a:t>
            </a:r>
            <a:r>
              <a:t>kann ein Raum angelegt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eine Zahl und 4-stellig ist. Vorangestellte Nullen sind dabei erlaubt.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eindeutig ist.</a:t>
            </a:r>
          </a:p>
        </p:txBody>
      </p:sp>
      <p:grpSp>
        <p:nvGrpSpPr>
          <p:cNvPr id="2162" name="Rechteck"/>
          <p:cNvGrpSpPr/>
          <p:nvPr/>
        </p:nvGrpSpPr>
        <p:grpSpPr>
          <a:xfrm>
            <a:off x="970820" y="9444857"/>
            <a:ext cx="3012317" cy="1111021"/>
            <a:chOff x="0" y="0"/>
            <a:chExt cx="3012316" cy="1111020"/>
          </a:xfrm>
        </p:grpSpPr>
        <p:sp>
          <p:nvSpPr>
            <p:cNvPr id="216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63" name="Zeit"/>
          <p:cNvSpPr txBox="1"/>
          <p:nvPr/>
        </p:nvSpPr>
        <p:spPr>
          <a:xfrm>
            <a:off x="2162058" y="9687233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64" name="60 min"/>
          <p:cNvSpPr txBox="1"/>
          <p:nvPr/>
        </p:nvSpPr>
        <p:spPr>
          <a:xfrm>
            <a:off x="4458407" y="9687630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pic>
        <p:nvPicPr>
          <p:cNvPr id="2165" name="note-304229_960_720.png" descr="note-304229_960_7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6137" y="9432798"/>
            <a:ext cx="5930179" cy="358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Vereinfachung…"/>
          <p:cNvSpPr txBox="1"/>
          <p:nvPr/>
        </p:nvSpPr>
        <p:spPr>
          <a:xfrm rot="21540000">
            <a:off x="12352552" y="9873157"/>
            <a:ext cx="6302045" cy="28098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Vereinfachung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Im Fehlerfall wird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ein Status 400 geworfen,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auch wenn manchmal z.B. ein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404 sinnvoll wäre. </a:t>
            </a:r>
          </a:p>
        </p:txBody>
      </p:sp>
      <p:sp>
        <p:nvSpPr>
          <p:cNvPr id="2167" name="[Erfassen von Räum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[Erfassen von Räumen]</a:t>
            </a:r>
          </a:p>
        </p:txBody>
      </p:sp>
      <p:sp>
        <p:nvSpPr>
          <p:cNvPr id="2168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3CBB629D-3A38-C562-5045-FBBF1097EF35}"/>
              </a:ext>
            </a:extLst>
          </p:cNvPr>
          <p:cNvSpPr txBox="1"/>
          <p:nvPr/>
        </p:nvSpPr>
        <p:spPr>
          <a:xfrm>
            <a:off x="267929" y="12912417"/>
            <a:ext cx="7663957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9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9"/>
              </a:rPr>
              <a:t>https://github.com/KaiRenken/</a:t>
            </a:r>
            <a:r>
              <a:rPr lang="de-DE" u="sng" dirty="0" err="1">
                <a:hlinkClick r:id="rId9"/>
              </a:rPr>
              <a:t>ddd</a:t>
            </a:r>
            <a:r>
              <a:rPr lang="de-DE" u="sng" dirty="0">
                <a:hlinkClick r:id="rId9"/>
              </a:rPr>
              <a:t>-workshop/</a:t>
            </a:r>
            <a:r>
              <a:rPr lang="de-DE" u="sng" dirty="0" err="1">
                <a:hlinkClick r:id="rId9"/>
              </a:rPr>
              <a:t>tree</a:t>
            </a:r>
            <a:r>
              <a:rPr lang="de-DE" u="sng" dirty="0">
                <a:hlinkClick r:id="rId9"/>
              </a:rPr>
              <a:t>/01-erfassen-von-räumen</a:t>
            </a:r>
            <a:endParaRPr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Erweitere die Applikation um das Hinzufügen von Personen.…"/>
          <p:cNvSpPr txBox="1"/>
          <p:nvPr/>
        </p:nvSpPr>
        <p:spPr>
          <a:xfrm>
            <a:off x="4458407" y="3802940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Hinzufügen von Personen.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 Person hat einen Vor- und Nachnamen, sowie einen Benutzernamen.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Optional sind die Namenszusätze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und </a:t>
            </a:r>
            <a:r>
              <a:rPr b="0" i="1"/>
              <a:t>de</a:t>
            </a:r>
            <a:r>
              <a:t>. </a:t>
            </a:r>
          </a:p>
        </p:txBody>
      </p:sp>
      <p:grpSp>
        <p:nvGrpSpPr>
          <p:cNvPr id="2176" name="Rechteck"/>
          <p:cNvGrpSpPr/>
          <p:nvPr/>
        </p:nvGrpSpPr>
        <p:grpSpPr>
          <a:xfrm>
            <a:off x="970820" y="3912441"/>
            <a:ext cx="3012317" cy="1111021"/>
            <a:chOff x="0" y="0"/>
            <a:chExt cx="3012316" cy="1111020"/>
          </a:xfrm>
        </p:grpSpPr>
        <p:sp>
          <p:nvSpPr>
            <p:cNvPr id="2175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77" name="Anforderung"/>
          <p:cNvSpPr txBox="1"/>
          <p:nvPr/>
        </p:nvSpPr>
        <p:spPr>
          <a:xfrm>
            <a:off x="1595519" y="41548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80" name="Rechteck"/>
          <p:cNvGrpSpPr/>
          <p:nvPr/>
        </p:nvGrpSpPr>
        <p:grpSpPr>
          <a:xfrm>
            <a:off x="970820" y="6257550"/>
            <a:ext cx="3012317" cy="1111021"/>
            <a:chOff x="0" y="0"/>
            <a:chExt cx="3012316" cy="1111020"/>
          </a:xfrm>
        </p:grpSpPr>
        <p:sp>
          <p:nvSpPr>
            <p:cNvPr id="2179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1" name="Akzeptanzkriterien"/>
          <p:cNvSpPr txBox="1"/>
          <p:nvPr/>
        </p:nvSpPr>
        <p:spPr>
          <a:xfrm>
            <a:off x="1049505" y="65562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82" name="Mit PUT /api/room/{ID}/person kann eine Person zu einem Raum hinzugefügt werden…"/>
          <p:cNvSpPr txBox="1"/>
          <p:nvPr/>
        </p:nvSpPr>
        <p:spPr>
          <a:xfrm>
            <a:off x="4419422" y="6261200"/>
            <a:ext cx="18251151" cy="400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PUT /api/room/{ID}/person </a:t>
            </a:r>
            <a:r>
              <a:t>kann eine Person zu einem Raum hinzugefügt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 Die Antwort enthält auch die entsprechenden Personen (in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Kurzschreibweise*</a:t>
            </a:r>
            <a:r>
              <a:t>).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optionale Namenszusatz nur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oder </a:t>
            </a:r>
            <a:r>
              <a:rPr b="0" i="1"/>
              <a:t>de</a:t>
            </a:r>
            <a:r>
              <a:t>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Benutzername eindeutig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eine Person nur einem Raum zugeordnet ist.</a:t>
            </a:r>
          </a:p>
        </p:txBody>
      </p:sp>
      <p:grpSp>
        <p:nvGrpSpPr>
          <p:cNvPr id="2185" name="Rechteck"/>
          <p:cNvGrpSpPr/>
          <p:nvPr/>
        </p:nvGrpSpPr>
        <p:grpSpPr>
          <a:xfrm>
            <a:off x="970820" y="10811904"/>
            <a:ext cx="3012317" cy="1111021"/>
            <a:chOff x="0" y="0"/>
            <a:chExt cx="3012316" cy="1111020"/>
          </a:xfrm>
        </p:grpSpPr>
        <p:sp>
          <p:nvSpPr>
            <p:cNvPr id="218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8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6" name="Zeit"/>
          <p:cNvSpPr txBox="1"/>
          <p:nvPr/>
        </p:nvSpPr>
        <p:spPr>
          <a:xfrm>
            <a:off x="2162058" y="11054280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87" name="60 min"/>
          <p:cNvSpPr txBox="1"/>
          <p:nvPr/>
        </p:nvSpPr>
        <p:spPr>
          <a:xfrm>
            <a:off x="4458407" y="11054677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sp>
        <p:nvSpPr>
          <p:cNvPr id="2188" name="* Vorname [Namenszusatz] Nachname (Benutzername)"/>
          <p:cNvSpPr txBox="1"/>
          <p:nvPr/>
        </p:nvSpPr>
        <p:spPr>
          <a:xfrm>
            <a:off x="12018265" y="13081280"/>
            <a:ext cx="1168021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chemeClr val="accent5">
                    <a:lumOff val="-29866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* Vorname [Namenszusatz] Nachname (Benutzername)</a:t>
            </a:r>
          </a:p>
        </p:txBody>
      </p:sp>
      <p:sp>
        <p:nvSpPr>
          <p:cNvPr id="2189" name="[Hinzufügen von Person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[Hinzufügen von Personen]</a:t>
            </a:r>
          </a:p>
        </p:txBody>
      </p:sp>
      <p:sp>
        <p:nvSpPr>
          <p:cNvPr id="2190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5FB4FFC3-CD56-8D47-1206-90BD28194228}"/>
              </a:ext>
            </a:extLst>
          </p:cNvPr>
          <p:cNvSpPr txBox="1"/>
          <p:nvPr/>
        </p:nvSpPr>
        <p:spPr>
          <a:xfrm>
            <a:off x="267929" y="12967164"/>
            <a:ext cx="8090355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</a:t>
            </a:r>
            <a:r>
              <a:rPr lang="de-DE" u="sng" dirty="0" err="1">
                <a:hlinkClick r:id="rId8"/>
              </a:rPr>
              <a:t>ddd</a:t>
            </a:r>
            <a:r>
              <a:rPr lang="de-DE" u="sng" dirty="0">
                <a:hlinkClick r:id="rId8"/>
              </a:rPr>
              <a:t>-workshop/</a:t>
            </a:r>
            <a:r>
              <a:rPr lang="de-DE" u="sng" dirty="0" err="1">
                <a:hlinkClick r:id="rId8"/>
              </a:rPr>
              <a:t>tree</a:t>
            </a:r>
            <a:r>
              <a:rPr lang="de-DE" u="sng" dirty="0">
                <a:hlinkClick r:id="rId8"/>
              </a:rPr>
              <a:t>/02-hinzufügen-von-personen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5" name="Erweitere die Applikation um das Hinzufügen von Personen in mehreren Räumen."/>
          <p:cNvSpPr txBox="1"/>
          <p:nvPr/>
        </p:nvSpPr>
        <p:spPr>
          <a:xfrm>
            <a:off x="4458407" y="4787268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Erweitere die Applikation um das Hinzufügen von Personen in mehreren Räumen.</a:t>
            </a:r>
          </a:p>
        </p:txBody>
      </p:sp>
      <p:grpSp>
        <p:nvGrpSpPr>
          <p:cNvPr id="2198" name="Rechteck"/>
          <p:cNvGrpSpPr/>
          <p:nvPr/>
        </p:nvGrpSpPr>
        <p:grpSpPr>
          <a:xfrm>
            <a:off x="970820" y="4596145"/>
            <a:ext cx="3012317" cy="1111021"/>
            <a:chOff x="0" y="0"/>
            <a:chExt cx="3012316" cy="1111020"/>
          </a:xfrm>
        </p:grpSpPr>
        <p:sp>
          <p:nvSpPr>
            <p:cNvPr id="219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99" name="Anforderung"/>
          <p:cNvSpPr txBox="1"/>
          <p:nvPr/>
        </p:nvSpPr>
        <p:spPr>
          <a:xfrm>
            <a:off x="1595519" y="4838521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02" name="Rechteck"/>
          <p:cNvGrpSpPr/>
          <p:nvPr/>
        </p:nvGrpSpPr>
        <p:grpSpPr>
          <a:xfrm>
            <a:off x="970820" y="6941253"/>
            <a:ext cx="3012317" cy="1111022"/>
            <a:chOff x="0" y="0"/>
            <a:chExt cx="3012316" cy="1111020"/>
          </a:xfrm>
        </p:grpSpPr>
        <p:sp>
          <p:nvSpPr>
            <p:cNvPr id="220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3" name="Akzeptanzkriterien"/>
          <p:cNvSpPr txBox="1"/>
          <p:nvPr/>
        </p:nvSpPr>
        <p:spPr>
          <a:xfrm>
            <a:off x="1049505" y="7239963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04" name="Eine Person kann mehreren Räumen zugewiesen werden."/>
          <p:cNvSpPr txBox="1"/>
          <p:nvPr/>
        </p:nvSpPr>
        <p:spPr>
          <a:xfrm>
            <a:off x="4361625" y="71840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Eine Person kann mehreren Räumen zugewiesen werden.</a:t>
            </a:r>
          </a:p>
        </p:txBody>
      </p:sp>
      <p:grpSp>
        <p:nvGrpSpPr>
          <p:cNvPr id="2207" name="Rechteck"/>
          <p:cNvGrpSpPr/>
          <p:nvPr/>
        </p:nvGrpSpPr>
        <p:grpSpPr>
          <a:xfrm>
            <a:off x="970820" y="9286362"/>
            <a:ext cx="3012318" cy="1111021"/>
            <a:chOff x="0" y="0"/>
            <a:chExt cx="3012316" cy="1111020"/>
          </a:xfrm>
        </p:grpSpPr>
        <p:sp>
          <p:nvSpPr>
            <p:cNvPr id="220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8" name="Zeit"/>
          <p:cNvSpPr txBox="1"/>
          <p:nvPr/>
        </p:nvSpPr>
        <p:spPr>
          <a:xfrm>
            <a:off x="2162058" y="9528738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209" name="90 min"/>
          <p:cNvSpPr txBox="1"/>
          <p:nvPr/>
        </p:nvSpPr>
        <p:spPr>
          <a:xfrm>
            <a:off x="4458407" y="9529135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90 min</a:t>
            </a:r>
          </a:p>
        </p:txBody>
      </p:sp>
      <p:sp>
        <p:nvSpPr>
          <p:cNvPr id="2210" name="[Personen in mehreren Räume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 fontScale="925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[Personen in mehreren Räume]</a:t>
            </a:r>
          </a:p>
        </p:txBody>
      </p:sp>
      <p:sp>
        <p:nvSpPr>
          <p:cNvPr id="2211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96292103-DAA8-FE29-03BF-2CB8E2BB835E}"/>
              </a:ext>
            </a:extLst>
          </p:cNvPr>
          <p:cNvSpPr txBox="1"/>
          <p:nvPr/>
        </p:nvSpPr>
        <p:spPr>
          <a:xfrm>
            <a:off x="267929" y="12912417"/>
            <a:ext cx="9252532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https://github.com/KaiRenken/ddd-workshop/tree/03-personen-in-mehreren-r%C3%A4umen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Erweitere die Applikation das Versenden von Events, wenn eine Person…"/>
          <p:cNvSpPr txBox="1"/>
          <p:nvPr/>
        </p:nvSpPr>
        <p:spPr>
          <a:xfrm>
            <a:off x="4458407" y="4632466"/>
            <a:ext cx="18954773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das Versenden von Events, wenn eine Person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einem Raum hinzugefügt wird.</a:t>
            </a:r>
          </a:p>
        </p:txBody>
      </p:sp>
      <p:grpSp>
        <p:nvGrpSpPr>
          <p:cNvPr id="2219" name="Rechteck"/>
          <p:cNvGrpSpPr/>
          <p:nvPr/>
        </p:nvGrpSpPr>
        <p:grpSpPr>
          <a:xfrm>
            <a:off x="970820" y="4630993"/>
            <a:ext cx="3012317" cy="1111021"/>
            <a:chOff x="0" y="0"/>
            <a:chExt cx="3012316" cy="1111020"/>
          </a:xfrm>
        </p:grpSpPr>
        <p:sp>
          <p:nvSpPr>
            <p:cNvPr id="22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0" name="Anforderung"/>
          <p:cNvSpPr txBox="1"/>
          <p:nvPr/>
        </p:nvSpPr>
        <p:spPr>
          <a:xfrm>
            <a:off x="1595519" y="4873368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23" name="Rechteck"/>
          <p:cNvGrpSpPr/>
          <p:nvPr/>
        </p:nvGrpSpPr>
        <p:grpSpPr>
          <a:xfrm>
            <a:off x="970820" y="6976102"/>
            <a:ext cx="3012317" cy="1111021"/>
            <a:chOff x="0" y="0"/>
            <a:chExt cx="3012316" cy="1111020"/>
          </a:xfrm>
        </p:grpSpPr>
        <p:sp>
          <p:nvSpPr>
            <p:cNvPr id="222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4" name="Akzeptanzkriterien"/>
          <p:cNvSpPr txBox="1"/>
          <p:nvPr/>
        </p:nvSpPr>
        <p:spPr>
          <a:xfrm>
            <a:off x="1049505" y="7274811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25" name="Bei einer Raumzuweisung wird ein PersonWurdeRaumZugeordnetEvent geworfen"/>
          <p:cNvSpPr txBox="1"/>
          <p:nvPr/>
        </p:nvSpPr>
        <p:spPr>
          <a:xfrm>
            <a:off x="4416834" y="71971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Bei einer Raumzuweisung wird ein </a:t>
            </a:r>
            <a:r>
              <a:rPr b="0" i="1"/>
              <a:t>PersonWurdeRaumZugeordnetEvent </a:t>
            </a:r>
            <a:r>
              <a:t>geworfen</a:t>
            </a:r>
          </a:p>
        </p:txBody>
      </p:sp>
      <p:grpSp>
        <p:nvGrpSpPr>
          <p:cNvPr id="2228" name="Rechteck"/>
          <p:cNvGrpSpPr/>
          <p:nvPr/>
        </p:nvGrpSpPr>
        <p:grpSpPr>
          <a:xfrm>
            <a:off x="970820" y="9321210"/>
            <a:ext cx="3012318" cy="1111021"/>
            <a:chOff x="0" y="0"/>
            <a:chExt cx="3012316" cy="1111020"/>
          </a:xfrm>
        </p:grpSpPr>
        <p:sp>
          <p:nvSpPr>
            <p:cNvPr id="222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9" name="Zeit"/>
          <p:cNvSpPr txBox="1"/>
          <p:nvPr/>
        </p:nvSpPr>
        <p:spPr>
          <a:xfrm>
            <a:off x="2162057" y="9533512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dirty="0"/>
              <a:t>Zeit</a:t>
            </a:r>
          </a:p>
        </p:txBody>
      </p:sp>
      <p:sp>
        <p:nvSpPr>
          <p:cNvPr id="2230" name="30 min"/>
          <p:cNvSpPr txBox="1"/>
          <p:nvPr/>
        </p:nvSpPr>
        <p:spPr>
          <a:xfrm>
            <a:off x="4458407" y="9563982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30 min</a:t>
            </a:r>
          </a:p>
        </p:txBody>
      </p:sp>
      <p:sp>
        <p:nvSpPr>
          <p:cNvPr id="2231" name="[Domain-Event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[Domain-Events]</a:t>
            </a:r>
          </a:p>
        </p:txBody>
      </p:sp>
      <p:sp>
        <p:nvSpPr>
          <p:cNvPr id="2232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EC409C4C-6485-60DC-A2D8-EAF77B92A734}"/>
              </a:ext>
            </a:extLst>
          </p:cNvPr>
          <p:cNvSpPr txBox="1"/>
          <p:nvPr/>
        </p:nvSpPr>
        <p:spPr>
          <a:xfrm>
            <a:off x="267929" y="12967164"/>
            <a:ext cx="6211636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https://github.com/KaiRenken/ddd-workshop/tree/04-events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/>
          <p:cNvSpPr txBox="1"/>
          <p:nvPr/>
        </p:nvSpPr>
        <p:spPr>
          <a:xfrm>
            <a:off x="560454" y="4014513"/>
            <a:ext cx="24011867" cy="665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Anforderungen</a:t>
            </a:r>
            <a:endParaRPr dirty="0">
              <a:latin typeface="Lato Bold"/>
              <a:ea typeface="Lato Bold"/>
              <a:cs typeface="Lato Bold"/>
              <a:sym typeface="Lato Bold"/>
            </a:endParaRP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kleine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Aggregate</a:t>
            </a:r>
            <a:r>
              <a:rPr dirty="0"/>
              <a:t> und so </a:t>
            </a:r>
            <a:r>
              <a:rPr dirty="0" err="1"/>
              <a:t>flach</a:t>
            </a:r>
            <a:r>
              <a:rPr dirty="0"/>
              <a:t> </a:t>
            </a:r>
            <a:r>
              <a:rPr dirty="0" err="1"/>
              <a:t>wie</a:t>
            </a:r>
            <a:r>
              <a:rPr dirty="0"/>
              <a:t> </a:t>
            </a:r>
            <a:r>
              <a:rPr dirty="0" err="1"/>
              <a:t>möglich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/>
              <a:t>zunächst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die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Building Blocks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Verhindere</a:t>
            </a:r>
            <a:r>
              <a:rPr dirty="0"/>
              <a:t> (</a:t>
            </a:r>
            <a:r>
              <a:rPr dirty="0" err="1"/>
              <a:t>softwareseitig</a:t>
            </a:r>
            <a:r>
              <a:rPr dirty="0"/>
              <a:t>) die </a:t>
            </a:r>
            <a:r>
              <a:rPr dirty="0" err="1"/>
              <a:t>Nutzung</a:t>
            </a:r>
            <a:r>
              <a:rPr dirty="0"/>
              <a:t> von Technik </a:t>
            </a:r>
            <a:r>
              <a:rPr dirty="0" err="1"/>
              <a:t>im</a:t>
            </a:r>
            <a:r>
              <a:rPr dirty="0"/>
              <a:t> Domain- und Application-Layer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Stelle die „</a:t>
            </a:r>
            <a:r>
              <a:rPr dirty="0" err="1"/>
              <a:t>Aufruf-Richtung</a:t>
            </a:r>
            <a:r>
              <a:rPr dirty="0"/>
              <a:t>“ (</a:t>
            </a:r>
            <a:r>
              <a:rPr dirty="0" err="1"/>
              <a:t>softwareseitig</a:t>
            </a:r>
            <a:r>
              <a:rPr dirty="0"/>
              <a:t>) </a:t>
            </a:r>
            <a:r>
              <a:rPr dirty="0" err="1"/>
              <a:t>sicher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Mappen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böse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Bei </a:t>
            </a:r>
            <a:r>
              <a:rPr dirty="0" err="1"/>
              <a:t>Massendaten</a:t>
            </a:r>
            <a:r>
              <a:rPr dirty="0"/>
              <a:t> </a:t>
            </a:r>
            <a:r>
              <a:rPr dirty="0" err="1"/>
              <a:t>bedingt</a:t>
            </a:r>
            <a:r>
              <a:rPr dirty="0"/>
              <a:t> </a:t>
            </a:r>
            <a:r>
              <a:rPr dirty="0" err="1"/>
              <a:t>einsetzbar</a:t>
            </a:r>
            <a:endParaRPr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44" name="Fragen?"/>
          <p:cNvSpPr txBox="1"/>
          <p:nvPr/>
        </p:nvSpPr>
        <p:spPr>
          <a:xfrm>
            <a:off x="5731700" y="4595812"/>
            <a:ext cx="12920600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Fragen?</a:t>
            </a:r>
          </a:p>
        </p:txBody>
      </p:sp>
      <p:sp>
        <p:nvSpPr>
          <p:cNvPr id="2245" name="https://github.com/larmic/workshop_ddd_implementing_hexagonal_architecture"/>
          <p:cNvSpPr txBox="1"/>
          <p:nvPr/>
        </p:nvSpPr>
        <p:spPr>
          <a:xfrm>
            <a:off x="1401939" y="12845231"/>
            <a:ext cx="616835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https://github.com/</a:t>
            </a:r>
            <a:r>
              <a:rPr lang="de-DE" u="sng" dirty="0" err="1">
                <a:hlinkClick r:id="rId4"/>
              </a:rPr>
              <a:t>KaiRenken</a:t>
            </a:r>
            <a:endParaRPr u="sng" dirty="0">
              <a:hlinkClick r:id="rId4"/>
            </a:endParaRPr>
          </a:p>
        </p:txBody>
      </p:sp>
      <p:pic>
        <p:nvPicPr>
          <p:cNvPr id="2246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23" y="12850452"/>
            <a:ext cx="753407" cy="62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37" y="688131"/>
            <a:ext cx="19019326" cy="12339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ubble-gum-438404_960_720.jpeg" descr="bubble-gum-438404_960_72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931" y="1753904"/>
            <a:ext cx="15174138" cy="1011609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as ist das Problem?"/>
          <p:cNvSpPr txBox="1"/>
          <p:nvPr/>
        </p:nvSpPr>
        <p:spPr>
          <a:xfrm>
            <a:off x="2197075" y="9901521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Was ist das Problem?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as macht der Code?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Was macht der Code?</a:t>
            </a:r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https://www.youtube.com/watch?v=tXXa4HAepZA&amp;t=1964s"/>
          <p:cNvSpPr txBox="1"/>
          <p:nvPr/>
        </p:nvSpPr>
        <p:spPr>
          <a:xfrm>
            <a:off x="1074237" y="12878989"/>
            <a:ext cx="6884951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https://www.youtube.com/watch?v=tXXa4HAepZA&amp;t=1964s</a:t>
            </a:r>
          </a:p>
        </p:txBody>
      </p:sp>
      <p:pic>
        <p:nvPicPr>
          <p:cNvPr id="239" name="Bildschirmfoto 2022-04-28 um 16.01.58.png" descr="Bildschirmfoto 2022-04-28 um 16.01.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" y="4534823"/>
            <a:ext cx="23094434" cy="642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3867</Words>
  <Application>Microsoft Office PowerPoint</Application>
  <PresentationFormat>Benutzerdefiniert</PresentationFormat>
  <Paragraphs>1563</Paragraphs>
  <Slides>68</Slides>
  <Notes>40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6" baseType="lpstr">
      <vt:lpstr>Georgia</vt:lpstr>
      <vt:lpstr>Helvetica Light</vt:lpstr>
      <vt:lpstr>Helvetica Neue</vt:lpstr>
      <vt:lpstr>Helvetica Neue Light</vt:lpstr>
      <vt:lpstr>Helvetica Neue Medium</vt:lpstr>
      <vt:lpstr>Helvetica Neue Thin</vt:lpstr>
      <vt:lpstr>Lato Bold</vt:lpstr>
      <vt:lpstr>White</vt:lpstr>
      <vt:lpstr>  Domain Driven Design und hexagonale 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Tactical Design</vt:lpstr>
      <vt:lpstr>[Allgegenwärtige Sprache]</vt:lpstr>
      <vt:lpstr>[Allgegenwärtige Sprache]</vt:lpstr>
      <vt:lpstr>[Allgegenwärtige Sprache]</vt:lpstr>
      <vt:lpstr>[Allgegenwärtige Sprache]</vt:lpstr>
      <vt:lpstr>[Allgegenwärtige Sprache]</vt:lpstr>
      <vt:lpstr>[Beispiel: Shop]</vt:lpstr>
      <vt:lpstr>[Beispiel: Shop]</vt:lpstr>
      <vt:lpstr>[Beispiel: Shop]</vt:lpstr>
      <vt:lpstr>PowerPoint-Präsentation</vt:lpstr>
      <vt:lpstr>[Beispiel: Shop]</vt:lpstr>
      <vt:lpstr>[Beispiel: Shop]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PowerPoint-Präsentation</vt:lpstr>
      <vt:lpstr>PowerPoint-Präsentation</vt:lpstr>
      <vt:lpstr>PowerPoint-Präsentation</vt:lpstr>
      <vt:lpstr>Was  habt ihr für Architekturen?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Kai Renken</cp:lastModifiedBy>
  <cp:revision>1</cp:revision>
  <dcterms:modified xsi:type="dcterms:W3CDTF">2024-12-09T08:15:12Z</dcterms:modified>
</cp:coreProperties>
</file>